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146846817" r:id="rId5"/>
    <p:sldId id="2147473943" r:id="rId6"/>
    <p:sldId id="2146846856" r:id="rId7"/>
    <p:sldId id="2146846845" r:id="rId8"/>
    <p:sldId id="2147473936" r:id="rId9"/>
    <p:sldId id="2147473926" r:id="rId10"/>
    <p:sldId id="2147473942" r:id="rId11"/>
    <p:sldId id="2147473930" r:id="rId12"/>
    <p:sldId id="2147473937" r:id="rId13"/>
    <p:sldId id="276" r:id="rId14"/>
    <p:sldId id="2146846812" r:id="rId15"/>
    <p:sldId id="277" r:id="rId16"/>
    <p:sldId id="2147473939" r:id="rId17"/>
    <p:sldId id="2147473932" r:id="rId18"/>
    <p:sldId id="2147473940" r:id="rId19"/>
    <p:sldId id="2145707004" r:id="rId2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A725116-1F29-2232-1EDC-3A2643B00EB3}" name="Slotvik, Dorthe Alida Arntzen" initials="SDAA" userId="S::Dorthe.Slotvik@dnv.com::7e45646c-98b5-4bbd-93b4-8d46fcb9029c" providerId="AD"/>
  <p188:author id="{F921E351-123B-CEB4-FCB1-C6C1D3E9FE8A}" name="Endresen, Øyvind" initials="EØ" userId="S::Oyvind.Endresen@dnvgl.com::f117860f-d7c4-4397-9e7f-aad937210717" providerId="AD"/>
  <p188:author id="{51C9ACBB-803F-4A73-686F-D81056B5E9FC}" name="Mehammer, Eirill Bachmann" initials="MEB" userId="S::Eirill.Bachmann.Mehammer@dnv.com::37647782-c1de-41a6-a8b4-53ecea1cb74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17D0E4-AF5B-47F9-A915-2B450766762F}" v="3" dt="2023-05-31T12:35:17.097"/>
    <p1510:client id="{FAC86F0D-204A-47A7-BD88-6C329F38D0E2}" v="25" dt="2023-05-31T12:37:47.3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lotvik, Dorthe Alida Arntzen" userId="7e45646c-98b5-4bbd-93b4-8d46fcb9029c" providerId="ADAL" clId="{FAC86F0D-204A-47A7-BD88-6C329F38D0E2}"/>
    <pc:docChg chg="undo custSel modSld">
      <pc:chgData name="Slotvik, Dorthe Alida Arntzen" userId="7e45646c-98b5-4bbd-93b4-8d46fcb9029c" providerId="ADAL" clId="{FAC86F0D-204A-47A7-BD88-6C329F38D0E2}" dt="2023-05-31T12:37:47.383" v="45"/>
      <pc:docMkLst>
        <pc:docMk/>
      </pc:docMkLst>
      <pc:sldChg chg="modSp mod modNotesTx">
        <pc:chgData name="Slotvik, Dorthe Alida Arntzen" userId="7e45646c-98b5-4bbd-93b4-8d46fcb9029c" providerId="ADAL" clId="{FAC86F0D-204A-47A7-BD88-6C329F38D0E2}" dt="2023-05-31T12:35:05.258" v="22" actId="14100"/>
        <pc:sldMkLst>
          <pc:docMk/>
          <pc:sldMk cId="1565925147" sldId="276"/>
        </pc:sldMkLst>
        <pc:picChg chg="mod">
          <ac:chgData name="Slotvik, Dorthe Alida Arntzen" userId="7e45646c-98b5-4bbd-93b4-8d46fcb9029c" providerId="ADAL" clId="{FAC86F0D-204A-47A7-BD88-6C329F38D0E2}" dt="2023-05-31T12:35:05.258" v="22" actId="14100"/>
          <ac:picMkLst>
            <pc:docMk/>
            <pc:sldMk cId="1565925147" sldId="276"/>
            <ac:picMk id="9" creationId="{CB04A634-61F7-3DBA-D037-7C81F922F226}"/>
          </ac:picMkLst>
        </pc:picChg>
        <pc:picChg chg="mod">
          <ac:chgData name="Slotvik, Dorthe Alida Arntzen" userId="7e45646c-98b5-4bbd-93b4-8d46fcb9029c" providerId="ADAL" clId="{FAC86F0D-204A-47A7-BD88-6C329F38D0E2}" dt="2023-05-31T12:35:01.708" v="21" actId="1076"/>
          <ac:picMkLst>
            <pc:docMk/>
            <pc:sldMk cId="1565925147" sldId="276"/>
            <ac:picMk id="11" creationId="{4E9AF1EB-20D6-E13E-01F3-7E5C0C5C9833}"/>
          </ac:picMkLst>
        </pc:picChg>
      </pc:sldChg>
      <pc:sldChg chg="modSp modNotesTx">
        <pc:chgData name="Slotvik, Dorthe Alida Arntzen" userId="7e45646c-98b5-4bbd-93b4-8d46fcb9029c" providerId="ADAL" clId="{FAC86F0D-204A-47A7-BD88-6C329F38D0E2}" dt="2023-05-31T12:37:47.383" v="45"/>
        <pc:sldMkLst>
          <pc:docMk/>
          <pc:sldMk cId="1934317224" sldId="277"/>
        </pc:sldMkLst>
        <pc:spChg chg="mod">
          <ac:chgData name="Slotvik, Dorthe Alida Arntzen" userId="7e45646c-98b5-4bbd-93b4-8d46fcb9029c" providerId="ADAL" clId="{FAC86F0D-204A-47A7-BD88-6C329F38D0E2}" dt="2023-05-31T12:37:47.383" v="45"/>
          <ac:spMkLst>
            <pc:docMk/>
            <pc:sldMk cId="1934317224" sldId="277"/>
            <ac:spMk id="4" creationId="{F07F7764-0C1B-26D4-F0D1-17DC29F816A9}"/>
          </ac:spMkLst>
        </pc:spChg>
      </pc:sldChg>
      <pc:sldChg chg="modSp mod">
        <pc:chgData name="Slotvik, Dorthe Alida Arntzen" userId="7e45646c-98b5-4bbd-93b4-8d46fcb9029c" providerId="ADAL" clId="{FAC86F0D-204A-47A7-BD88-6C329F38D0E2}" dt="2023-05-31T12:36:49.940" v="44" actId="20577"/>
        <pc:sldMkLst>
          <pc:docMk/>
          <pc:sldMk cId="865701805" sldId="2146846817"/>
        </pc:sldMkLst>
        <pc:spChg chg="mod">
          <ac:chgData name="Slotvik, Dorthe Alida Arntzen" userId="7e45646c-98b5-4bbd-93b4-8d46fcb9029c" providerId="ADAL" clId="{FAC86F0D-204A-47A7-BD88-6C329F38D0E2}" dt="2023-05-31T12:36:49.940" v="44" actId="20577"/>
          <ac:spMkLst>
            <pc:docMk/>
            <pc:sldMk cId="865701805" sldId="2146846817"/>
            <ac:spMk id="2" creationId="{E0B4B05A-9C60-F84A-A443-60AF36E55DD3}"/>
          </ac:spMkLst>
        </pc:spChg>
      </pc:sldChg>
      <pc:sldChg chg="modSp mod modNotesTx">
        <pc:chgData name="Slotvik, Dorthe Alida Arntzen" userId="7e45646c-98b5-4bbd-93b4-8d46fcb9029c" providerId="ADAL" clId="{FAC86F0D-204A-47A7-BD88-6C329F38D0E2}" dt="2023-05-31T12:35:40.844" v="32" actId="1076"/>
        <pc:sldMkLst>
          <pc:docMk/>
          <pc:sldMk cId="996624768" sldId="2146846845"/>
        </pc:sldMkLst>
        <pc:spChg chg="mod">
          <ac:chgData name="Slotvik, Dorthe Alida Arntzen" userId="7e45646c-98b5-4bbd-93b4-8d46fcb9029c" providerId="ADAL" clId="{FAC86F0D-204A-47A7-BD88-6C329F38D0E2}" dt="2023-05-31T12:34:15.196" v="15" actId="1076"/>
          <ac:spMkLst>
            <pc:docMk/>
            <pc:sldMk cId="996624768" sldId="2146846845"/>
            <ac:spMk id="2" creationId="{B2401756-E106-FB25-A733-3D3E6C348A2A}"/>
          </ac:spMkLst>
        </pc:spChg>
        <pc:picChg chg="mod">
          <ac:chgData name="Slotvik, Dorthe Alida Arntzen" userId="7e45646c-98b5-4bbd-93b4-8d46fcb9029c" providerId="ADAL" clId="{FAC86F0D-204A-47A7-BD88-6C329F38D0E2}" dt="2023-05-31T12:34:19.690" v="16" actId="1076"/>
          <ac:picMkLst>
            <pc:docMk/>
            <pc:sldMk cId="996624768" sldId="2146846845"/>
            <ac:picMk id="23" creationId="{892DC703-2870-B43F-5B6E-88FCDC33E75E}"/>
          </ac:picMkLst>
        </pc:picChg>
        <pc:picChg chg="mod">
          <ac:chgData name="Slotvik, Dorthe Alida Arntzen" userId="7e45646c-98b5-4bbd-93b4-8d46fcb9029c" providerId="ADAL" clId="{FAC86F0D-204A-47A7-BD88-6C329F38D0E2}" dt="2023-05-31T12:34:19.690" v="16" actId="1076"/>
          <ac:picMkLst>
            <pc:docMk/>
            <pc:sldMk cId="996624768" sldId="2146846845"/>
            <ac:picMk id="24" creationId="{1C75C0E8-F152-F2AB-87D5-D5A1DDEAB4C5}"/>
          </ac:picMkLst>
        </pc:picChg>
        <pc:picChg chg="mod">
          <ac:chgData name="Slotvik, Dorthe Alida Arntzen" userId="7e45646c-98b5-4bbd-93b4-8d46fcb9029c" providerId="ADAL" clId="{FAC86F0D-204A-47A7-BD88-6C329F38D0E2}" dt="2023-05-31T12:34:19.690" v="16" actId="1076"/>
          <ac:picMkLst>
            <pc:docMk/>
            <pc:sldMk cId="996624768" sldId="2146846845"/>
            <ac:picMk id="25" creationId="{7450D431-98E9-820F-8064-59728D99FF10}"/>
          </ac:picMkLst>
        </pc:picChg>
        <pc:picChg chg="mod">
          <ac:chgData name="Slotvik, Dorthe Alida Arntzen" userId="7e45646c-98b5-4bbd-93b4-8d46fcb9029c" providerId="ADAL" clId="{FAC86F0D-204A-47A7-BD88-6C329F38D0E2}" dt="2023-05-31T12:34:19.690" v="16" actId="1076"/>
          <ac:picMkLst>
            <pc:docMk/>
            <pc:sldMk cId="996624768" sldId="2146846845"/>
            <ac:picMk id="26" creationId="{4F054C8F-CC82-577D-5364-1078FEA8A4D5}"/>
          </ac:picMkLst>
        </pc:picChg>
        <pc:picChg chg="mod">
          <ac:chgData name="Slotvik, Dorthe Alida Arntzen" userId="7e45646c-98b5-4bbd-93b4-8d46fcb9029c" providerId="ADAL" clId="{FAC86F0D-204A-47A7-BD88-6C329F38D0E2}" dt="2023-05-31T12:34:19.690" v="16" actId="1076"/>
          <ac:picMkLst>
            <pc:docMk/>
            <pc:sldMk cId="996624768" sldId="2146846845"/>
            <ac:picMk id="27" creationId="{A230A282-DDE5-E9F2-79E5-A21CCBD4AD96}"/>
          </ac:picMkLst>
        </pc:picChg>
        <pc:picChg chg="mod">
          <ac:chgData name="Slotvik, Dorthe Alida Arntzen" userId="7e45646c-98b5-4bbd-93b4-8d46fcb9029c" providerId="ADAL" clId="{FAC86F0D-204A-47A7-BD88-6C329F38D0E2}" dt="2023-05-31T12:34:24.613" v="17" actId="14100"/>
          <ac:picMkLst>
            <pc:docMk/>
            <pc:sldMk cId="996624768" sldId="2146846845"/>
            <ac:picMk id="28" creationId="{6768BE81-2E86-42B2-278A-F694674DB51A}"/>
          </ac:picMkLst>
        </pc:picChg>
        <pc:picChg chg="mod">
          <ac:chgData name="Slotvik, Dorthe Alida Arntzen" userId="7e45646c-98b5-4bbd-93b4-8d46fcb9029c" providerId="ADAL" clId="{FAC86F0D-204A-47A7-BD88-6C329F38D0E2}" dt="2023-05-31T12:35:18.697" v="23" actId="1076"/>
          <ac:picMkLst>
            <pc:docMk/>
            <pc:sldMk cId="996624768" sldId="2146846845"/>
            <ac:picMk id="35" creationId="{44BE4750-7AFC-7B54-1C57-173976216CF8}"/>
          </ac:picMkLst>
        </pc:picChg>
        <pc:picChg chg="mod">
          <ac:chgData name="Slotvik, Dorthe Alida Arntzen" userId="7e45646c-98b5-4bbd-93b4-8d46fcb9029c" providerId="ADAL" clId="{FAC86F0D-204A-47A7-BD88-6C329F38D0E2}" dt="2023-05-31T12:35:20.859" v="24" actId="1076"/>
          <ac:picMkLst>
            <pc:docMk/>
            <pc:sldMk cId="996624768" sldId="2146846845"/>
            <ac:picMk id="37" creationId="{D898AA2D-6A25-A1C1-D7FA-9604AB8D6C3C}"/>
          </ac:picMkLst>
        </pc:picChg>
        <pc:picChg chg="mod">
          <ac:chgData name="Slotvik, Dorthe Alida Arntzen" userId="7e45646c-98b5-4bbd-93b4-8d46fcb9029c" providerId="ADAL" clId="{FAC86F0D-204A-47A7-BD88-6C329F38D0E2}" dt="2023-05-31T12:34:43.497" v="19" actId="1076"/>
          <ac:picMkLst>
            <pc:docMk/>
            <pc:sldMk cId="996624768" sldId="2146846845"/>
            <ac:picMk id="40" creationId="{DE7C5374-5933-7719-27EE-7890B6CFE017}"/>
          </ac:picMkLst>
        </pc:picChg>
        <pc:picChg chg="mod">
          <ac:chgData name="Slotvik, Dorthe Alida Arntzen" userId="7e45646c-98b5-4bbd-93b4-8d46fcb9029c" providerId="ADAL" clId="{FAC86F0D-204A-47A7-BD88-6C329F38D0E2}" dt="2023-05-31T12:35:28.695" v="27" actId="1076"/>
          <ac:picMkLst>
            <pc:docMk/>
            <pc:sldMk cId="996624768" sldId="2146846845"/>
            <ac:picMk id="42" creationId="{BEF628F3-C9AE-388F-C0C3-383075188BBC}"/>
          </ac:picMkLst>
        </pc:picChg>
        <pc:picChg chg="mod">
          <ac:chgData name="Slotvik, Dorthe Alida Arntzen" userId="7e45646c-98b5-4bbd-93b4-8d46fcb9029c" providerId="ADAL" clId="{FAC86F0D-204A-47A7-BD88-6C329F38D0E2}" dt="2023-05-31T12:35:40.844" v="32" actId="1076"/>
          <ac:picMkLst>
            <pc:docMk/>
            <pc:sldMk cId="996624768" sldId="2146846845"/>
            <ac:picMk id="45" creationId="{9298FC78-E4C4-8072-E073-2B8FD9C6B8E7}"/>
          </ac:picMkLst>
        </pc:picChg>
      </pc:sldChg>
      <pc:sldChg chg="modNotesTx">
        <pc:chgData name="Slotvik, Dorthe Alida Arntzen" userId="7e45646c-98b5-4bbd-93b4-8d46fcb9029c" providerId="ADAL" clId="{FAC86F0D-204A-47A7-BD88-6C329F38D0E2}" dt="2023-05-31T12:31:34.464" v="1" actId="20577"/>
        <pc:sldMkLst>
          <pc:docMk/>
          <pc:sldMk cId="1575686165" sldId="2146846856"/>
        </pc:sldMkLst>
      </pc:sldChg>
      <pc:sldChg chg="modNotesTx">
        <pc:chgData name="Slotvik, Dorthe Alida Arntzen" userId="7e45646c-98b5-4bbd-93b4-8d46fcb9029c" providerId="ADAL" clId="{FAC86F0D-204A-47A7-BD88-6C329F38D0E2}" dt="2023-05-31T12:31:42.642" v="4" actId="20577"/>
        <pc:sldMkLst>
          <pc:docMk/>
          <pc:sldMk cId="3879220459" sldId="2147473926"/>
        </pc:sldMkLst>
      </pc:sldChg>
      <pc:sldChg chg="modSp mod modNotesTx">
        <pc:chgData name="Slotvik, Dorthe Alida Arntzen" userId="7e45646c-98b5-4bbd-93b4-8d46fcb9029c" providerId="ADAL" clId="{FAC86F0D-204A-47A7-BD88-6C329F38D0E2}" dt="2023-05-31T12:36:01.685" v="34" actId="1076"/>
        <pc:sldMkLst>
          <pc:docMk/>
          <pc:sldMk cId="95306925" sldId="2147473930"/>
        </pc:sldMkLst>
        <pc:spChg chg="mod">
          <ac:chgData name="Slotvik, Dorthe Alida Arntzen" userId="7e45646c-98b5-4bbd-93b4-8d46fcb9029c" providerId="ADAL" clId="{FAC86F0D-204A-47A7-BD88-6C329F38D0E2}" dt="2023-05-31T12:36:01.685" v="34" actId="1076"/>
          <ac:spMkLst>
            <pc:docMk/>
            <pc:sldMk cId="95306925" sldId="2147473930"/>
            <ac:spMk id="15" creationId="{258F6551-8A97-9198-4BFD-87F5BFDE1172}"/>
          </ac:spMkLst>
        </pc:spChg>
      </pc:sldChg>
      <pc:sldChg chg="modNotesTx">
        <pc:chgData name="Slotvik, Dorthe Alida Arntzen" userId="7e45646c-98b5-4bbd-93b4-8d46fcb9029c" providerId="ADAL" clId="{FAC86F0D-204A-47A7-BD88-6C329F38D0E2}" dt="2023-05-31T12:32:08.141" v="12" actId="5793"/>
        <pc:sldMkLst>
          <pc:docMk/>
          <pc:sldMk cId="1008923564" sldId="2147473932"/>
        </pc:sldMkLst>
      </pc:sldChg>
      <pc:sldChg chg="modNotesTx">
        <pc:chgData name="Slotvik, Dorthe Alida Arntzen" userId="7e45646c-98b5-4bbd-93b4-8d46fcb9029c" providerId="ADAL" clId="{FAC86F0D-204A-47A7-BD88-6C329F38D0E2}" dt="2023-05-31T12:31:39.365" v="3" actId="20577"/>
        <pc:sldMkLst>
          <pc:docMk/>
          <pc:sldMk cId="2044556614" sldId="2147473936"/>
        </pc:sldMkLst>
      </pc:sldChg>
      <pc:sldChg chg="modNotesTx">
        <pc:chgData name="Slotvik, Dorthe Alida Arntzen" userId="7e45646c-98b5-4bbd-93b4-8d46fcb9029c" providerId="ADAL" clId="{FAC86F0D-204A-47A7-BD88-6C329F38D0E2}" dt="2023-05-31T12:31:51.279" v="7" actId="20577"/>
        <pc:sldMkLst>
          <pc:docMk/>
          <pc:sldMk cId="2658120941" sldId="2147473937"/>
        </pc:sldMkLst>
      </pc:sldChg>
      <pc:sldChg chg="modNotesTx">
        <pc:chgData name="Slotvik, Dorthe Alida Arntzen" userId="7e45646c-98b5-4bbd-93b4-8d46fcb9029c" providerId="ADAL" clId="{FAC86F0D-204A-47A7-BD88-6C329F38D0E2}" dt="2023-05-31T12:32:02.939" v="10" actId="20577"/>
        <pc:sldMkLst>
          <pc:docMk/>
          <pc:sldMk cId="1037057377" sldId="2147473939"/>
        </pc:sldMkLst>
      </pc:sldChg>
      <pc:sldChg chg="modNotesTx">
        <pc:chgData name="Slotvik, Dorthe Alida Arntzen" userId="7e45646c-98b5-4bbd-93b4-8d46fcb9029c" providerId="ADAL" clId="{FAC86F0D-204A-47A7-BD88-6C329F38D0E2}" dt="2023-05-31T12:32:13.564" v="13" actId="20577"/>
        <pc:sldMkLst>
          <pc:docMk/>
          <pc:sldMk cId="2084055869" sldId="2147473940"/>
        </pc:sldMkLst>
      </pc:sldChg>
      <pc:sldChg chg="modNotesTx">
        <pc:chgData name="Slotvik, Dorthe Alida Arntzen" userId="7e45646c-98b5-4bbd-93b4-8d46fcb9029c" providerId="ADAL" clId="{FAC86F0D-204A-47A7-BD88-6C329F38D0E2}" dt="2023-05-31T12:31:45.729" v="5" actId="20577"/>
        <pc:sldMkLst>
          <pc:docMk/>
          <pc:sldMk cId="488467485" sldId="2147473942"/>
        </pc:sldMkLst>
      </pc:sldChg>
      <pc:sldChg chg="modNotesTx">
        <pc:chgData name="Slotvik, Dorthe Alida Arntzen" userId="7e45646c-98b5-4bbd-93b4-8d46fcb9029c" providerId="ADAL" clId="{FAC86F0D-204A-47A7-BD88-6C329F38D0E2}" dt="2023-05-31T12:31:31.581" v="0" actId="20577"/>
        <pc:sldMkLst>
          <pc:docMk/>
          <pc:sldMk cId="1220517822" sldId="2147473943"/>
        </pc:sldMkLst>
      </pc:sldChg>
    </pc:docChg>
  </pc:docChgLst>
  <pc:docChgLst>
    <pc:chgData name="Nakstad, Ingeranne Strøm" userId="1142b6c4-c1f4-456c-943e-e72534c31e36" providerId="ADAL" clId="{4C17D0E4-AF5B-47F9-A915-2B450766762F}"/>
    <pc:docChg chg="modSld">
      <pc:chgData name="Nakstad, Ingeranne Strøm" userId="1142b6c4-c1f4-456c-943e-e72534c31e36" providerId="ADAL" clId="{4C17D0E4-AF5B-47F9-A915-2B450766762F}" dt="2023-05-31T12:35:17.097" v="2" actId="1076"/>
      <pc:docMkLst>
        <pc:docMk/>
      </pc:docMkLst>
      <pc:sldChg chg="addSp modSp mod">
        <pc:chgData name="Nakstad, Ingeranne Strøm" userId="1142b6c4-c1f4-456c-943e-e72534c31e36" providerId="ADAL" clId="{4C17D0E4-AF5B-47F9-A915-2B450766762F}" dt="2023-05-31T12:35:17.097" v="2" actId="1076"/>
        <pc:sldMkLst>
          <pc:docMk/>
          <pc:sldMk cId="996624768" sldId="2146846845"/>
        </pc:sldMkLst>
        <pc:picChg chg="add mod">
          <ac:chgData name="Nakstad, Ingeranne Strøm" userId="1142b6c4-c1f4-456c-943e-e72534c31e36" providerId="ADAL" clId="{4C17D0E4-AF5B-47F9-A915-2B450766762F}" dt="2023-05-31T12:35:17.097" v="2" actId="1076"/>
          <ac:picMkLst>
            <pc:docMk/>
            <pc:sldMk cId="996624768" sldId="2146846845"/>
            <ac:picMk id="45" creationId="{9298FC78-E4C4-8072-E073-2B8FD9C6B8E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C19F82-E79B-49E5-B4D2-9AAE85675E3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88A34F0-05C1-4761-8E63-BCD4BCCEBCDC}">
      <dgm:prSet custT="1"/>
      <dgm:spPr/>
      <dgm:t>
        <a:bodyPr/>
        <a:lstStyle/>
        <a:p>
          <a:r>
            <a:rPr lang="en-GB" sz="2400" b="0">
              <a:solidFill>
                <a:srgbClr val="3F9C35"/>
              </a:solidFill>
              <a:latin typeface="Arial"/>
              <a:ea typeface="+mn-ea"/>
              <a:cs typeface="+mn-cs"/>
            </a:rPr>
            <a:t>81 </a:t>
          </a:r>
          <a:r>
            <a:rPr lang="en-GB" sz="2400" b="0">
              <a:solidFill>
                <a:schemeClr val="bg1"/>
              </a:solidFill>
              <a:latin typeface="Arial"/>
              <a:ea typeface="+mn-ea"/>
              <a:cs typeface="+mn-cs"/>
            </a:rPr>
            <a:t>potential </a:t>
          </a:r>
          <a:r>
            <a:rPr lang="en-GB" sz="2400" b="0"/>
            <a:t>green corridors identified</a:t>
          </a:r>
          <a:endParaRPr lang="nb-NO" sz="2400" b="0"/>
        </a:p>
      </dgm:t>
    </dgm:pt>
    <dgm:pt modelId="{DE41B9CA-CFAA-43C5-A829-F269E9771169}" type="parTrans" cxnId="{2692CC61-9169-493A-93D0-229BAB1007BF}">
      <dgm:prSet/>
      <dgm:spPr/>
      <dgm:t>
        <a:bodyPr/>
        <a:lstStyle/>
        <a:p>
          <a:endParaRPr lang="en-GB"/>
        </a:p>
      </dgm:t>
    </dgm:pt>
    <dgm:pt modelId="{C65E901B-6AF9-4A6E-8A83-DC21967B31E2}" type="sibTrans" cxnId="{2692CC61-9169-493A-93D0-229BAB1007BF}">
      <dgm:prSet/>
      <dgm:spPr/>
      <dgm:t>
        <a:bodyPr/>
        <a:lstStyle/>
        <a:p>
          <a:endParaRPr lang="en-GB"/>
        </a:p>
      </dgm:t>
    </dgm:pt>
    <dgm:pt modelId="{AD16E445-6966-46C2-83A1-E5527D1E4202}">
      <dgm:prSet custT="1"/>
      <dgm:spPr/>
      <dgm:t>
        <a:bodyPr/>
        <a:lstStyle/>
        <a:p>
          <a:r>
            <a:rPr lang="en-US" sz="2400" b="0" kern="1200"/>
            <a:t>LCA for </a:t>
          </a:r>
          <a:r>
            <a:rPr lang="en-US" sz="2400" b="0" kern="1200">
              <a:solidFill>
                <a:srgbClr val="3F9C35"/>
              </a:solidFill>
              <a:latin typeface="Arial"/>
              <a:ea typeface="+mn-ea"/>
              <a:cs typeface="+mn-cs"/>
            </a:rPr>
            <a:t>28</a:t>
          </a:r>
          <a:r>
            <a:rPr lang="en-US" sz="2400" b="0" kern="1200"/>
            <a:t> green fuel and propulsion combinations</a:t>
          </a:r>
          <a:endParaRPr lang="nb-NO" sz="2400" b="0" kern="1200"/>
        </a:p>
      </dgm:t>
    </dgm:pt>
    <dgm:pt modelId="{2BF45B11-508C-4B0A-9717-F71FC23E1416}" type="parTrans" cxnId="{6237E358-0024-4676-9DEC-388190BD8BE7}">
      <dgm:prSet/>
      <dgm:spPr/>
      <dgm:t>
        <a:bodyPr/>
        <a:lstStyle/>
        <a:p>
          <a:endParaRPr lang="en-GB"/>
        </a:p>
      </dgm:t>
    </dgm:pt>
    <dgm:pt modelId="{3ADD6200-16D4-4BDB-A32B-A30815EA1564}" type="sibTrans" cxnId="{6237E358-0024-4676-9DEC-388190BD8BE7}">
      <dgm:prSet/>
      <dgm:spPr/>
      <dgm:t>
        <a:bodyPr/>
        <a:lstStyle/>
        <a:p>
          <a:endParaRPr lang="en-GB"/>
        </a:p>
      </dgm:t>
    </dgm:pt>
    <dgm:pt modelId="{A139D266-E43D-4490-8D5A-72EF6604BFC9}">
      <dgm:prSet custT="1"/>
      <dgm:spPr/>
      <dgm:t>
        <a:bodyPr/>
        <a:lstStyle/>
        <a:p>
          <a:r>
            <a:rPr lang="nb-NO" sz="2400" b="0" kern="1200">
              <a:solidFill>
                <a:schemeClr val="accent6"/>
              </a:solidFill>
            </a:rPr>
            <a:t>3</a:t>
          </a:r>
          <a:r>
            <a:rPr lang="nb-NO" sz="2400" b="0" kern="1200"/>
            <a:t> key bottlenecks for fuel uptake </a:t>
          </a:r>
        </a:p>
      </dgm:t>
    </dgm:pt>
    <dgm:pt modelId="{A50E8FC5-547C-4585-8A94-6FEF40CB32A6}" type="parTrans" cxnId="{BA8C9514-DD0A-426A-88AB-D631A938D57C}">
      <dgm:prSet/>
      <dgm:spPr/>
      <dgm:t>
        <a:bodyPr/>
        <a:lstStyle/>
        <a:p>
          <a:endParaRPr lang="en-GB"/>
        </a:p>
      </dgm:t>
    </dgm:pt>
    <dgm:pt modelId="{386F34E5-F9AF-4600-A462-D6FFB95C3139}" type="sibTrans" cxnId="{BA8C9514-DD0A-426A-88AB-D631A938D57C}">
      <dgm:prSet/>
      <dgm:spPr/>
      <dgm:t>
        <a:bodyPr/>
        <a:lstStyle/>
        <a:p>
          <a:endParaRPr lang="en-GB"/>
        </a:p>
      </dgm:t>
    </dgm:pt>
    <dgm:pt modelId="{98098C41-D615-4C1C-8750-39E788792DA0}">
      <dgm:prSet custT="1"/>
      <dgm:spPr/>
      <dgm:t>
        <a:bodyPr/>
        <a:lstStyle/>
        <a:p>
          <a:r>
            <a:rPr lang="en-US" sz="2400" b="0" kern="1200"/>
            <a:t>Technical and </a:t>
          </a:r>
          <a:r>
            <a:rPr lang="en-US" sz="2400" b="0" kern="1200">
              <a:solidFill>
                <a:srgbClr val="3F9C35"/>
              </a:solidFill>
              <a:latin typeface="Arial"/>
              <a:ea typeface="+mn-ea"/>
              <a:cs typeface="+mn-cs"/>
            </a:rPr>
            <a:t>regulatory</a:t>
          </a:r>
          <a:r>
            <a:rPr lang="en-US" sz="2400" b="0" kern="1200"/>
            <a:t> analysis for Ammonia, Hydrogen and Methanol</a:t>
          </a:r>
          <a:endParaRPr lang="nb-NO" sz="2400" b="0" kern="1200"/>
        </a:p>
      </dgm:t>
    </dgm:pt>
    <dgm:pt modelId="{13AA5D49-927B-4E28-A5C3-FEAAF84C4161}" type="parTrans" cxnId="{B14A69A5-FD17-4693-9667-FFB42022CCF9}">
      <dgm:prSet/>
      <dgm:spPr/>
      <dgm:t>
        <a:bodyPr/>
        <a:lstStyle/>
        <a:p>
          <a:endParaRPr lang="en-GB"/>
        </a:p>
      </dgm:t>
    </dgm:pt>
    <dgm:pt modelId="{E395608E-82CD-45E2-8375-0E0BE71C28AF}" type="sibTrans" cxnId="{B14A69A5-FD17-4693-9667-FFB42022CCF9}">
      <dgm:prSet/>
      <dgm:spPr/>
      <dgm:t>
        <a:bodyPr/>
        <a:lstStyle/>
        <a:p>
          <a:endParaRPr lang="en-GB"/>
        </a:p>
      </dgm:t>
    </dgm:pt>
    <dgm:pt modelId="{A493A97B-B4E8-4A41-8B7E-D5D78FA07D90}">
      <dgm:prSet custT="1"/>
      <dgm:spPr>
        <a:solidFill>
          <a:schemeClr val="tx2">
            <a:lumMod val="90000"/>
            <a:lumOff val="10000"/>
          </a:schemeClr>
        </a:solidFill>
        <a:ln>
          <a:solidFill>
            <a:schemeClr val="tx2">
              <a:lumMod val="90000"/>
              <a:lumOff val="10000"/>
            </a:schemeClr>
          </a:solidFill>
        </a:ln>
      </dgm:spPr>
      <dgm:t>
        <a:bodyPr/>
        <a:lstStyle/>
        <a:p>
          <a:r>
            <a:rPr lang="nb-NO" sz="2400" b="0">
              <a:solidFill>
                <a:srgbClr val="00B050"/>
              </a:solidFill>
            </a:rPr>
            <a:t>6</a:t>
          </a:r>
          <a:r>
            <a:rPr lang="nb-NO" sz="2400" b="0"/>
            <a:t> green </a:t>
          </a:r>
          <a:r>
            <a:rPr lang="nb-NO" sz="2400" b="0" err="1"/>
            <a:t>corridors</a:t>
          </a:r>
          <a:r>
            <a:rPr lang="nb-NO" sz="2400" b="0"/>
            <a:t> </a:t>
          </a:r>
          <a:r>
            <a:rPr lang="nb-NO" sz="2400" b="0" err="1"/>
            <a:t>shortlisted</a:t>
          </a:r>
          <a:r>
            <a:rPr lang="nb-NO" sz="2400" b="0"/>
            <a:t>*</a:t>
          </a:r>
        </a:p>
      </dgm:t>
    </dgm:pt>
    <dgm:pt modelId="{05A2B840-5955-409D-9CD0-7299D7466ADA}" type="parTrans" cxnId="{BD18FEDB-5B7C-488D-B5F4-3F477F3C1881}">
      <dgm:prSet/>
      <dgm:spPr/>
      <dgm:t>
        <a:bodyPr/>
        <a:lstStyle/>
        <a:p>
          <a:endParaRPr lang="en-GB"/>
        </a:p>
      </dgm:t>
    </dgm:pt>
    <dgm:pt modelId="{6959418B-6E89-47FF-BDBC-770C12FC513F}" type="sibTrans" cxnId="{BD18FEDB-5B7C-488D-B5F4-3F477F3C1881}">
      <dgm:prSet/>
      <dgm:spPr/>
      <dgm:t>
        <a:bodyPr/>
        <a:lstStyle/>
        <a:p>
          <a:endParaRPr lang="en-GB"/>
        </a:p>
      </dgm:t>
    </dgm:pt>
    <dgm:pt modelId="{17AC9D73-72E7-449C-81DA-A1DD56E483CA}">
      <dgm:prSet custT="1"/>
      <dgm:spPr/>
      <dgm:t>
        <a:bodyPr/>
        <a:lstStyle/>
        <a:p>
          <a:r>
            <a:rPr lang="en-GB" sz="2400" b="0">
              <a:solidFill>
                <a:schemeClr val="accent6"/>
              </a:solidFill>
            </a:rPr>
            <a:t>140</a:t>
          </a:r>
          <a:r>
            <a:rPr lang="en-GB" sz="2400" b="0"/>
            <a:t> fuel production assets</a:t>
          </a:r>
          <a:endParaRPr lang="nb-NO" sz="2400" b="0"/>
        </a:p>
      </dgm:t>
    </dgm:pt>
    <dgm:pt modelId="{1ABF6235-3D68-48D3-9F01-7574D6696096}" type="parTrans" cxnId="{EA240962-B7E5-40BB-A0B3-D5C6AC22F656}">
      <dgm:prSet/>
      <dgm:spPr/>
      <dgm:t>
        <a:bodyPr/>
        <a:lstStyle/>
        <a:p>
          <a:endParaRPr lang="en-GB"/>
        </a:p>
      </dgm:t>
    </dgm:pt>
    <dgm:pt modelId="{A3D2D1B3-5132-486B-B0A3-CA9133A796DE}" type="sibTrans" cxnId="{EA240962-B7E5-40BB-A0B3-D5C6AC22F656}">
      <dgm:prSet/>
      <dgm:spPr/>
      <dgm:t>
        <a:bodyPr/>
        <a:lstStyle/>
        <a:p>
          <a:endParaRPr lang="en-GB"/>
        </a:p>
      </dgm:t>
    </dgm:pt>
    <dgm:pt modelId="{F785C990-DFA1-4060-9CCF-CCF8A66B9336}" type="pres">
      <dgm:prSet presAssocID="{23C19F82-E79B-49E5-B4D2-9AAE85675E32}" presName="diagram" presStyleCnt="0">
        <dgm:presLayoutVars>
          <dgm:dir/>
          <dgm:resizeHandles val="exact"/>
        </dgm:presLayoutVars>
      </dgm:prSet>
      <dgm:spPr/>
    </dgm:pt>
    <dgm:pt modelId="{8F2A12E4-B1C2-4C6F-A336-518E0EAAFDFF}" type="pres">
      <dgm:prSet presAssocID="{E88A34F0-05C1-4761-8E63-BCD4BCCEBCDC}" presName="node" presStyleLbl="node1" presStyleIdx="0" presStyleCnt="6" custLinFactNeighborX="7" custLinFactNeighborY="406">
        <dgm:presLayoutVars>
          <dgm:bulletEnabled val="1"/>
        </dgm:presLayoutVars>
      </dgm:prSet>
      <dgm:spPr/>
    </dgm:pt>
    <dgm:pt modelId="{D6C64D72-6AD2-4348-BBB3-3819661B5977}" type="pres">
      <dgm:prSet presAssocID="{C65E901B-6AF9-4A6E-8A83-DC21967B31E2}" presName="sibTrans" presStyleCnt="0"/>
      <dgm:spPr/>
    </dgm:pt>
    <dgm:pt modelId="{44AFE2F5-73AB-4EA4-A49B-9ED56B2EE27B}" type="pres">
      <dgm:prSet presAssocID="{17AC9D73-72E7-449C-81DA-A1DD56E483CA}" presName="node" presStyleLbl="node1" presStyleIdx="1" presStyleCnt="6">
        <dgm:presLayoutVars>
          <dgm:bulletEnabled val="1"/>
        </dgm:presLayoutVars>
      </dgm:prSet>
      <dgm:spPr/>
    </dgm:pt>
    <dgm:pt modelId="{E52E14E5-D74A-4689-8EEF-ABA62902E67F}" type="pres">
      <dgm:prSet presAssocID="{A3D2D1B3-5132-486B-B0A3-CA9133A796DE}" presName="sibTrans" presStyleCnt="0"/>
      <dgm:spPr/>
    </dgm:pt>
    <dgm:pt modelId="{6773C100-34C4-4661-B0EF-786CD3D1D6AD}" type="pres">
      <dgm:prSet presAssocID="{AD16E445-6966-46C2-83A1-E5527D1E4202}" presName="node" presStyleLbl="node1" presStyleIdx="2" presStyleCnt="6" custLinFactNeighborY="-553">
        <dgm:presLayoutVars>
          <dgm:bulletEnabled val="1"/>
        </dgm:presLayoutVars>
      </dgm:prSet>
      <dgm:spPr/>
    </dgm:pt>
    <dgm:pt modelId="{4235CCBC-6481-489A-A515-1B3060DF0A02}" type="pres">
      <dgm:prSet presAssocID="{3ADD6200-16D4-4BDB-A32B-A30815EA1564}" presName="sibTrans" presStyleCnt="0"/>
      <dgm:spPr/>
    </dgm:pt>
    <dgm:pt modelId="{62E2715C-7174-4C0C-B2FD-8B52A6416FF8}" type="pres">
      <dgm:prSet presAssocID="{A139D266-E43D-4490-8D5A-72EF6604BFC9}" presName="node" presStyleLbl="node1" presStyleIdx="3" presStyleCnt="6" custLinFactX="100000" custLinFactNeighborX="120173" custLinFactNeighborY="-6265">
        <dgm:presLayoutVars>
          <dgm:bulletEnabled val="1"/>
        </dgm:presLayoutVars>
      </dgm:prSet>
      <dgm:spPr/>
    </dgm:pt>
    <dgm:pt modelId="{53A20B8B-E88B-414B-B612-1A756A241670}" type="pres">
      <dgm:prSet presAssocID="{386F34E5-F9AF-4600-A462-D6FFB95C3139}" presName="sibTrans" presStyleCnt="0"/>
      <dgm:spPr/>
    </dgm:pt>
    <dgm:pt modelId="{A688C432-B2A6-46E1-8EAF-DDB03ADBB4D5}" type="pres">
      <dgm:prSet presAssocID="{98098C41-D615-4C1C-8750-39E788792DA0}" presName="node" presStyleLbl="node1" presStyleIdx="4" presStyleCnt="6" custLinFactX="-9993" custLinFactNeighborX="-100000" custLinFactNeighborY="-6709">
        <dgm:presLayoutVars>
          <dgm:bulletEnabled val="1"/>
        </dgm:presLayoutVars>
      </dgm:prSet>
      <dgm:spPr/>
    </dgm:pt>
    <dgm:pt modelId="{B80A803F-D7F4-400E-B8D9-411F5E1B2E8F}" type="pres">
      <dgm:prSet presAssocID="{E395608E-82CD-45E2-8375-0E0BE71C28AF}" presName="sibTrans" presStyleCnt="0"/>
      <dgm:spPr/>
    </dgm:pt>
    <dgm:pt modelId="{5FDF34E8-111A-4BE8-867B-44757081442F}" type="pres">
      <dgm:prSet presAssocID="{A493A97B-B4E8-4A41-8B7E-D5D78FA07D90}" presName="node" presStyleLbl="node1" presStyleIdx="5" presStyleCnt="6" custLinFactX="-9977" custLinFactNeighborX="-100000" custLinFactNeighborY="-5821">
        <dgm:presLayoutVars>
          <dgm:bulletEnabled val="1"/>
        </dgm:presLayoutVars>
      </dgm:prSet>
      <dgm:spPr/>
    </dgm:pt>
  </dgm:ptLst>
  <dgm:cxnLst>
    <dgm:cxn modelId="{C4FD1A13-B9B0-45EE-9C6B-AD6D64B2246A}" type="presOf" srcId="{AD16E445-6966-46C2-83A1-E5527D1E4202}" destId="{6773C100-34C4-4661-B0EF-786CD3D1D6AD}" srcOrd="0" destOrd="0" presId="urn:microsoft.com/office/officeart/2005/8/layout/default"/>
    <dgm:cxn modelId="{BA8C9514-DD0A-426A-88AB-D631A938D57C}" srcId="{23C19F82-E79B-49E5-B4D2-9AAE85675E32}" destId="{A139D266-E43D-4490-8D5A-72EF6604BFC9}" srcOrd="3" destOrd="0" parTransId="{A50E8FC5-547C-4585-8A94-6FEF40CB32A6}" sibTransId="{386F34E5-F9AF-4600-A462-D6FFB95C3139}"/>
    <dgm:cxn modelId="{B513D62E-6DAE-4F69-8D48-9538B5ACAF26}" type="presOf" srcId="{A493A97B-B4E8-4A41-8B7E-D5D78FA07D90}" destId="{5FDF34E8-111A-4BE8-867B-44757081442F}" srcOrd="0" destOrd="0" presId="urn:microsoft.com/office/officeart/2005/8/layout/default"/>
    <dgm:cxn modelId="{2F122632-1AFD-487D-9DD9-598066E65C2A}" type="presOf" srcId="{A139D266-E43D-4490-8D5A-72EF6604BFC9}" destId="{62E2715C-7174-4C0C-B2FD-8B52A6416FF8}" srcOrd="0" destOrd="0" presId="urn:microsoft.com/office/officeart/2005/8/layout/default"/>
    <dgm:cxn modelId="{2692CC61-9169-493A-93D0-229BAB1007BF}" srcId="{23C19F82-E79B-49E5-B4D2-9AAE85675E32}" destId="{E88A34F0-05C1-4761-8E63-BCD4BCCEBCDC}" srcOrd="0" destOrd="0" parTransId="{DE41B9CA-CFAA-43C5-A829-F269E9771169}" sibTransId="{C65E901B-6AF9-4A6E-8A83-DC21967B31E2}"/>
    <dgm:cxn modelId="{EA240962-B7E5-40BB-A0B3-D5C6AC22F656}" srcId="{23C19F82-E79B-49E5-B4D2-9AAE85675E32}" destId="{17AC9D73-72E7-449C-81DA-A1DD56E483CA}" srcOrd="1" destOrd="0" parTransId="{1ABF6235-3D68-48D3-9F01-7574D6696096}" sibTransId="{A3D2D1B3-5132-486B-B0A3-CA9133A796DE}"/>
    <dgm:cxn modelId="{6237E358-0024-4676-9DEC-388190BD8BE7}" srcId="{23C19F82-E79B-49E5-B4D2-9AAE85675E32}" destId="{AD16E445-6966-46C2-83A1-E5527D1E4202}" srcOrd="2" destOrd="0" parTransId="{2BF45B11-508C-4B0A-9717-F71FC23E1416}" sibTransId="{3ADD6200-16D4-4BDB-A32B-A30815EA1564}"/>
    <dgm:cxn modelId="{0200F086-B0D3-48C7-AAFB-6FD3E3906A17}" type="presOf" srcId="{23C19F82-E79B-49E5-B4D2-9AAE85675E32}" destId="{F785C990-DFA1-4060-9CCF-CCF8A66B9336}" srcOrd="0" destOrd="0" presId="urn:microsoft.com/office/officeart/2005/8/layout/default"/>
    <dgm:cxn modelId="{B14A69A5-FD17-4693-9667-FFB42022CCF9}" srcId="{23C19F82-E79B-49E5-B4D2-9AAE85675E32}" destId="{98098C41-D615-4C1C-8750-39E788792DA0}" srcOrd="4" destOrd="0" parTransId="{13AA5D49-927B-4E28-A5C3-FEAAF84C4161}" sibTransId="{E395608E-82CD-45E2-8375-0E0BE71C28AF}"/>
    <dgm:cxn modelId="{A5A298A5-5380-4BC5-85C2-7BFF9F9FD3DD}" type="presOf" srcId="{E88A34F0-05C1-4761-8E63-BCD4BCCEBCDC}" destId="{8F2A12E4-B1C2-4C6F-A336-518E0EAAFDFF}" srcOrd="0" destOrd="0" presId="urn:microsoft.com/office/officeart/2005/8/layout/default"/>
    <dgm:cxn modelId="{E9EC90BC-B2E3-4EF1-88C0-D07744FFF5DC}" type="presOf" srcId="{98098C41-D615-4C1C-8750-39E788792DA0}" destId="{A688C432-B2A6-46E1-8EAF-DDB03ADBB4D5}" srcOrd="0" destOrd="0" presId="urn:microsoft.com/office/officeart/2005/8/layout/default"/>
    <dgm:cxn modelId="{73617DC6-E7CA-4CB9-AAF5-03919C2CB9CC}" type="presOf" srcId="{17AC9D73-72E7-449C-81DA-A1DD56E483CA}" destId="{44AFE2F5-73AB-4EA4-A49B-9ED56B2EE27B}" srcOrd="0" destOrd="0" presId="urn:microsoft.com/office/officeart/2005/8/layout/default"/>
    <dgm:cxn modelId="{BD18FEDB-5B7C-488D-B5F4-3F477F3C1881}" srcId="{23C19F82-E79B-49E5-B4D2-9AAE85675E32}" destId="{A493A97B-B4E8-4A41-8B7E-D5D78FA07D90}" srcOrd="5" destOrd="0" parTransId="{05A2B840-5955-409D-9CD0-7299D7466ADA}" sibTransId="{6959418B-6E89-47FF-BDBC-770C12FC513F}"/>
    <dgm:cxn modelId="{AF93927C-D415-4423-A252-0E4B9F6BA085}" type="presParOf" srcId="{F785C990-DFA1-4060-9CCF-CCF8A66B9336}" destId="{8F2A12E4-B1C2-4C6F-A336-518E0EAAFDFF}" srcOrd="0" destOrd="0" presId="urn:microsoft.com/office/officeart/2005/8/layout/default"/>
    <dgm:cxn modelId="{669EF675-5199-45F7-AE58-C52926BE28B9}" type="presParOf" srcId="{F785C990-DFA1-4060-9CCF-CCF8A66B9336}" destId="{D6C64D72-6AD2-4348-BBB3-3819661B5977}" srcOrd="1" destOrd="0" presId="urn:microsoft.com/office/officeart/2005/8/layout/default"/>
    <dgm:cxn modelId="{4A59A61D-3B7A-4D64-80F6-B4E912133A34}" type="presParOf" srcId="{F785C990-DFA1-4060-9CCF-CCF8A66B9336}" destId="{44AFE2F5-73AB-4EA4-A49B-9ED56B2EE27B}" srcOrd="2" destOrd="0" presId="urn:microsoft.com/office/officeart/2005/8/layout/default"/>
    <dgm:cxn modelId="{BA188A3B-AAD4-43B0-A2C2-16FCCDC4B77A}" type="presParOf" srcId="{F785C990-DFA1-4060-9CCF-CCF8A66B9336}" destId="{E52E14E5-D74A-4689-8EEF-ABA62902E67F}" srcOrd="3" destOrd="0" presId="urn:microsoft.com/office/officeart/2005/8/layout/default"/>
    <dgm:cxn modelId="{FE918974-8597-4FD4-A87C-CE6B6BB6C814}" type="presParOf" srcId="{F785C990-DFA1-4060-9CCF-CCF8A66B9336}" destId="{6773C100-34C4-4661-B0EF-786CD3D1D6AD}" srcOrd="4" destOrd="0" presId="urn:microsoft.com/office/officeart/2005/8/layout/default"/>
    <dgm:cxn modelId="{2CBF7B00-82FB-49CA-9A2C-415B6078A204}" type="presParOf" srcId="{F785C990-DFA1-4060-9CCF-CCF8A66B9336}" destId="{4235CCBC-6481-489A-A515-1B3060DF0A02}" srcOrd="5" destOrd="0" presId="urn:microsoft.com/office/officeart/2005/8/layout/default"/>
    <dgm:cxn modelId="{1CCC6770-A0D6-4154-AC3A-565FC4514832}" type="presParOf" srcId="{F785C990-DFA1-4060-9CCF-CCF8A66B9336}" destId="{62E2715C-7174-4C0C-B2FD-8B52A6416FF8}" srcOrd="6" destOrd="0" presId="urn:microsoft.com/office/officeart/2005/8/layout/default"/>
    <dgm:cxn modelId="{583D48A1-3453-4E41-83B0-1CDA044B4C4E}" type="presParOf" srcId="{F785C990-DFA1-4060-9CCF-CCF8A66B9336}" destId="{53A20B8B-E88B-414B-B612-1A756A241670}" srcOrd="7" destOrd="0" presId="urn:microsoft.com/office/officeart/2005/8/layout/default"/>
    <dgm:cxn modelId="{03B74453-BA81-43B8-8172-429BCBAD764B}" type="presParOf" srcId="{F785C990-DFA1-4060-9CCF-CCF8A66B9336}" destId="{A688C432-B2A6-46E1-8EAF-DDB03ADBB4D5}" srcOrd="8" destOrd="0" presId="urn:microsoft.com/office/officeart/2005/8/layout/default"/>
    <dgm:cxn modelId="{C9203E1F-BBC7-4E6C-84A5-82D6443DC644}" type="presParOf" srcId="{F785C990-DFA1-4060-9CCF-CCF8A66B9336}" destId="{B80A803F-D7F4-400E-B8D9-411F5E1B2E8F}" srcOrd="9" destOrd="0" presId="urn:microsoft.com/office/officeart/2005/8/layout/default"/>
    <dgm:cxn modelId="{A1DDAD1D-F1E9-4156-A5DA-41E33C250090}" type="presParOf" srcId="{F785C990-DFA1-4060-9CCF-CCF8A66B9336}" destId="{5FDF34E8-111A-4BE8-867B-44757081442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C19F82-E79B-49E5-B4D2-9AAE85675E3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88A34F0-05C1-4761-8E63-BCD4BCCEBCDC}">
      <dgm:prSet custT="1"/>
      <dgm:spPr/>
      <dgm:t>
        <a:bodyPr/>
        <a:lstStyle/>
        <a:p>
          <a:r>
            <a:rPr lang="en-US" sz="2800" b="0" noProof="0"/>
            <a:t>Strengthen the </a:t>
          </a:r>
          <a:r>
            <a:rPr lang="en-US" sz="2800" b="0" noProof="0">
              <a:solidFill>
                <a:schemeClr val="accent6"/>
              </a:solidFill>
            </a:rPr>
            <a:t>collaboration platform</a:t>
          </a:r>
          <a:endParaRPr lang="nb-NO" sz="2800" b="0"/>
        </a:p>
      </dgm:t>
    </dgm:pt>
    <dgm:pt modelId="{DE41B9CA-CFAA-43C5-A829-F269E9771169}" type="parTrans" cxnId="{2692CC61-9169-493A-93D0-229BAB1007BF}">
      <dgm:prSet/>
      <dgm:spPr/>
      <dgm:t>
        <a:bodyPr/>
        <a:lstStyle/>
        <a:p>
          <a:endParaRPr lang="en-GB"/>
        </a:p>
      </dgm:t>
    </dgm:pt>
    <dgm:pt modelId="{C65E901B-6AF9-4A6E-8A83-DC21967B31E2}" type="sibTrans" cxnId="{2692CC61-9169-493A-93D0-229BAB1007BF}">
      <dgm:prSet/>
      <dgm:spPr/>
      <dgm:t>
        <a:bodyPr/>
        <a:lstStyle/>
        <a:p>
          <a:endParaRPr lang="en-GB"/>
        </a:p>
      </dgm:t>
    </dgm:pt>
    <dgm:pt modelId="{BC4D2D55-461F-4043-8054-8B5892DF444F}">
      <dgm:prSet custT="1"/>
      <dgm:spPr/>
      <dgm:t>
        <a:bodyPr/>
        <a:lstStyle/>
        <a:p>
          <a:r>
            <a:rPr lang="en-GB" sz="2800" b="0" kern="1200">
              <a:solidFill>
                <a:schemeClr val="bg1"/>
              </a:solidFill>
            </a:rPr>
            <a:t>Develop a </a:t>
          </a:r>
          <a:r>
            <a:rPr lang="en-GB" sz="2800" b="0" kern="1200">
              <a:solidFill>
                <a:schemeClr val="accent6"/>
              </a:solidFill>
            </a:rPr>
            <a:t>Nordic Roadmap</a:t>
          </a:r>
          <a:endParaRPr lang="nb-NO" sz="2800" b="0" kern="1200">
            <a:solidFill>
              <a:schemeClr val="bg1"/>
            </a:solidFill>
          </a:endParaRPr>
        </a:p>
      </dgm:t>
    </dgm:pt>
    <dgm:pt modelId="{04956E77-2026-46C5-89D4-B17ED3970AFC}" type="sibTrans" cxnId="{AB8F5455-E065-4AB9-ADC2-0A9137F021DA}">
      <dgm:prSet/>
      <dgm:spPr/>
      <dgm:t>
        <a:bodyPr/>
        <a:lstStyle/>
        <a:p>
          <a:endParaRPr lang="en-GB"/>
        </a:p>
      </dgm:t>
    </dgm:pt>
    <dgm:pt modelId="{5873D0F1-331B-4E7A-9136-8C31B702C407}" type="parTrans" cxnId="{AB8F5455-E065-4AB9-ADC2-0A9137F021DA}">
      <dgm:prSet/>
      <dgm:spPr/>
      <dgm:t>
        <a:bodyPr/>
        <a:lstStyle/>
        <a:p>
          <a:endParaRPr lang="en-GB"/>
        </a:p>
      </dgm:t>
    </dgm:pt>
    <dgm:pt modelId="{AD16E445-6966-46C2-83A1-E5527D1E4202}">
      <dgm:prSet custT="1"/>
      <dgm:spPr/>
      <dgm:t>
        <a:bodyPr/>
        <a:lstStyle/>
        <a:p>
          <a:r>
            <a:rPr lang="en-GB" sz="2800" b="0" kern="1200">
              <a:solidFill>
                <a:srgbClr val="3F9C35"/>
              </a:solidFill>
              <a:latin typeface="Arial"/>
              <a:ea typeface="+mn-ea"/>
              <a:cs typeface="+mn-cs"/>
            </a:rPr>
            <a:t>Piloting </a:t>
          </a:r>
          <a:r>
            <a:rPr lang="en-GB" sz="2800" b="0" kern="1200">
              <a:solidFill>
                <a:schemeClr val="bg1"/>
              </a:solidFill>
              <a:latin typeface="Arial"/>
              <a:ea typeface="+mn-ea"/>
              <a:cs typeface="+mn-cs"/>
            </a:rPr>
            <a:t>of selected fuels</a:t>
          </a:r>
          <a:endParaRPr lang="en-US" sz="2800" b="0" kern="1200" noProof="0">
            <a:solidFill>
              <a:schemeClr val="accent6"/>
            </a:solidFill>
          </a:endParaRPr>
        </a:p>
      </dgm:t>
    </dgm:pt>
    <dgm:pt modelId="{3ADD6200-16D4-4BDB-A32B-A30815EA1564}" type="sibTrans" cxnId="{6237E358-0024-4676-9DEC-388190BD8BE7}">
      <dgm:prSet/>
      <dgm:spPr/>
      <dgm:t>
        <a:bodyPr/>
        <a:lstStyle/>
        <a:p>
          <a:endParaRPr lang="en-GB"/>
        </a:p>
      </dgm:t>
    </dgm:pt>
    <dgm:pt modelId="{2BF45B11-508C-4B0A-9717-F71FC23E1416}" type="parTrans" cxnId="{6237E358-0024-4676-9DEC-388190BD8BE7}">
      <dgm:prSet/>
      <dgm:spPr/>
      <dgm:t>
        <a:bodyPr/>
        <a:lstStyle/>
        <a:p>
          <a:endParaRPr lang="en-GB"/>
        </a:p>
      </dgm:t>
    </dgm:pt>
    <dgm:pt modelId="{F785C990-DFA1-4060-9CCF-CCF8A66B9336}" type="pres">
      <dgm:prSet presAssocID="{23C19F82-E79B-49E5-B4D2-9AAE85675E32}" presName="diagram" presStyleCnt="0">
        <dgm:presLayoutVars>
          <dgm:dir/>
          <dgm:resizeHandles val="exact"/>
        </dgm:presLayoutVars>
      </dgm:prSet>
      <dgm:spPr/>
    </dgm:pt>
    <dgm:pt modelId="{8F2A12E4-B1C2-4C6F-A336-518E0EAAFDFF}" type="pres">
      <dgm:prSet presAssocID="{E88A34F0-05C1-4761-8E63-BCD4BCCEBCDC}" presName="node" presStyleLbl="node1" presStyleIdx="0" presStyleCnt="3" custScaleX="62778" custScaleY="51120" custLinFactNeighborX="31052" custLinFactNeighborY="4512">
        <dgm:presLayoutVars>
          <dgm:bulletEnabled val="1"/>
        </dgm:presLayoutVars>
      </dgm:prSet>
      <dgm:spPr/>
    </dgm:pt>
    <dgm:pt modelId="{D6C64D72-6AD2-4348-BBB3-3819661B5977}" type="pres">
      <dgm:prSet presAssocID="{C65E901B-6AF9-4A6E-8A83-DC21967B31E2}" presName="sibTrans" presStyleCnt="0"/>
      <dgm:spPr/>
    </dgm:pt>
    <dgm:pt modelId="{A27C92CE-F543-438B-8F98-8125D482C193}" type="pres">
      <dgm:prSet presAssocID="{BC4D2D55-461F-4043-8054-8B5892DF444F}" presName="node" presStyleLbl="node1" presStyleIdx="1" presStyleCnt="3" custScaleX="54185" custScaleY="48627" custLinFactNeighborX="10072" custLinFactNeighborY="61831">
        <dgm:presLayoutVars>
          <dgm:bulletEnabled val="1"/>
        </dgm:presLayoutVars>
      </dgm:prSet>
      <dgm:spPr/>
    </dgm:pt>
    <dgm:pt modelId="{3F33ED2E-0F83-457F-945A-16B17C4CE411}" type="pres">
      <dgm:prSet presAssocID="{04956E77-2026-46C5-89D4-B17ED3970AFC}" presName="sibTrans" presStyleCnt="0"/>
      <dgm:spPr/>
    </dgm:pt>
    <dgm:pt modelId="{6773C100-34C4-4661-B0EF-786CD3D1D6AD}" type="pres">
      <dgm:prSet presAssocID="{AD16E445-6966-46C2-83A1-E5527D1E4202}" presName="node" presStyleLbl="node1" presStyleIdx="2" presStyleCnt="3" custScaleX="53073" custScaleY="50982" custLinFactNeighborX="-49707" custLinFactNeighborY="-6622">
        <dgm:presLayoutVars>
          <dgm:bulletEnabled val="1"/>
        </dgm:presLayoutVars>
      </dgm:prSet>
      <dgm:spPr/>
    </dgm:pt>
  </dgm:ptLst>
  <dgm:cxnLst>
    <dgm:cxn modelId="{C22B9D06-9801-4D45-9949-BE9C5ABD7A17}" type="presOf" srcId="{BC4D2D55-461F-4043-8054-8B5892DF444F}" destId="{A27C92CE-F543-438B-8F98-8125D482C193}" srcOrd="0" destOrd="0" presId="urn:microsoft.com/office/officeart/2005/8/layout/default"/>
    <dgm:cxn modelId="{C4FD1A13-B9B0-45EE-9C6B-AD6D64B2246A}" type="presOf" srcId="{AD16E445-6966-46C2-83A1-E5527D1E4202}" destId="{6773C100-34C4-4661-B0EF-786CD3D1D6AD}" srcOrd="0" destOrd="0" presId="urn:microsoft.com/office/officeart/2005/8/layout/default"/>
    <dgm:cxn modelId="{2692CC61-9169-493A-93D0-229BAB1007BF}" srcId="{23C19F82-E79B-49E5-B4D2-9AAE85675E32}" destId="{E88A34F0-05C1-4761-8E63-BCD4BCCEBCDC}" srcOrd="0" destOrd="0" parTransId="{DE41B9CA-CFAA-43C5-A829-F269E9771169}" sibTransId="{C65E901B-6AF9-4A6E-8A83-DC21967B31E2}"/>
    <dgm:cxn modelId="{AB8F5455-E065-4AB9-ADC2-0A9137F021DA}" srcId="{23C19F82-E79B-49E5-B4D2-9AAE85675E32}" destId="{BC4D2D55-461F-4043-8054-8B5892DF444F}" srcOrd="1" destOrd="0" parTransId="{5873D0F1-331B-4E7A-9136-8C31B702C407}" sibTransId="{04956E77-2026-46C5-89D4-B17ED3970AFC}"/>
    <dgm:cxn modelId="{6237E358-0024-4676-9DEC-388190BD8BE7}" srcId="{23C19F82-E79B-49E5-B4D2-9AAE85675E32}" destId="{AD16E445-6966-46C2-83A1-E5527D1E4202}" srcOrd="2" destOrd="0" parTransId="{2BF45B11-508C-4B0A-9717-F71FC23E1416}" sibTransId="{3ADD6200-16D4-4BDB-A32B-A30815EA1564}"/>
    <dgm:cxn modelId="{0200F086-B0D3-48C7-AAFB-6FD3E3906A17}" type="presOf" srcId="{23C19F82-E79B-49E5-B4D2-9AAE85675E32}" destId="{F785C990-DFA1-4060-9CCF-CCF8A66B9336}" srcOrd="0" destOrd="0" presId="urn:microsoft.com/office/officeart/2005/8/layout/default"/>
    <dgm:cxn modelId="{A5A298A5-5380-4BC5-85C2-7BFF9F9FD3DD}" type="presOf" srcId="{E88A34F0-05C1-4761-8E63-BCD4BCCEBCDC}" destId="{8F2A12E4-B1C2-4C6F-A336-518E0EAAFDFF}" srcOrd="0" destOrd="0" presId="urn:microsoft.com/office/officeart/2005/8/layout/default"/>
    <dgm:cxn modelId="{AF93927C-D415-4423-A252-0E4B9F6BA085}" type="presParOf" srcId="{F785C990-DFA1-4060-9CCF-CCF8A66B9336}" destId="{8F2A12E4-B1C2-4C6F-A336-518E0EAAFDFF}" srcOrd="0" destOrd="0" presId="urn:microsoft.com/office/officeart/2005/8/layout/default"/>
    <dgm:cxn modelId="{669EF675-5199-45F7-AE58-C52926BE28B9}" type="presParOf" srcId="{F785C990-DFA1-4060-9CCF-CCF8A66B9336}" destId="{D6C64D72-6AD2-4348-BBB3-3819661B5977}" srcOrd="1" destOrd="0" presId="urn:microsoft.com/office/officeart/2005/8/layout/default"/>
    <dgm:cxn modelId="{D2B788CF-C7DB-4974-9875-C19B287AB070}" type="presParOf" srcId="{F785C990-DFA1-4060-9CCF-CCF8A66B9336}" destId="{A27C92CE-F543-438B-8F98-8125D482C193}" srcOrd="2" destOrd="0" presId="urn:microsoft.com/office/officeart/2005/8/layout/default"/>
    <dgm:cxn modelId="{325871B8-E2A0-44B1-BEA5-ECB6BF82E415}" type="presParOf" srcId="{F785C990-DFA1-4060-9CCF-CCF8A66B9336}" destId="{3F33ED2E-0F83-457F-945A-16B17C4CE411}" srcOrd="3" destOrd="0" presId="urn:microsoft.com/office/officeart/2005/8/layout/default"/>
    <dgm:cxn modelId="{FE918974-8597-4FD4-A87C-CE6B6BB6C814}" type="presParOf" srcId="{F785C990-DFA1-4060-9CCF-CCF8A66B9336}" destId="{6773C100-34C4-4661-B0EF-786CD3D1D6A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A12E4-B1C2-4C6F-A336-518E0EAAFDFF}">
      <dsp:nvSpPr>
        <dsp:cNvPr id="0" name=""/>
        <dsp:cNvSpPr/>
      </dsp:nvSpPr>
      <dsp:spPr>
        <a:xfrm>
          <a:off x="243" y="394434"/>
          <a:ext cx="3472160" cy="2083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>
              <a:solidFill>
                <a:srgbClr val="3F9C35"/>
              </a:solidFill>
              <a:latin typeface="Arial"/>
              <a:ea typeface="+mn-ea"/>
              <a:cs typeface="+mn-cs"/>
            </a:rPr>
            <a:t>81 </a:t>
          </a:r>
          <a:r>
            <a:rPr lang="en-GB" sz="2400" b="0" kern="1200">
              <a:solidFill>
                <a:schemeClr val="bg1"/>
              </a:solidFill>
              <a:latin typeface="Arial"/>
              <a:ea typeface="+mn-ea"/>
              <a:cs typeface="+mn-cs"/>
            </a:rPr>
            <a:t>potential </a:t>
          </a:r>
          <a:r>
            <a:rPr lang="en-GB" sz="2400" b="0" kern="1200"/>
            <a:t>green corridors identified</a:t>
          </a:r>
          <a:endParaRPr lang="nb-NO" sz="2400" b="0" kern="1200"/>
        </a:p>
      </dsp:txBody>
      <dsp:txXfrm>
        <a:off x="243" y="394434"/>
        <a:ext cx="3472160" cy="2083296"/>
      </dsp:txXfrm>
    </dsp:sp>
    <dsp:sp modelId="{44AFE2F5-73AB-4EA4-A49B-9ED56B2EE27B}">
      <dsp:nvSpPr>
        <dsp:cNvPr id="0" name=""/>
        <dsp:cNvSpPr/>
      </dsp:nvSpPr>
      <dsp:spPr>
        <a:xfrm>
          <a:off x="3819376" y="385976"/>
          <a:ext cx="3472160" cy="2083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>
              <a:solidFill>
                <a:schemeClr val="accent6"/>
              </a:solidFill>
            </a:rPr>
            <a:t>140</a:t>
          </a:r>
          <a:r>
            <a:rPr lang="en-GB" sz="2400" b="0" kern="1200"/>
            <a:t> fuel production assets</a:t>
          </a:r>
          <a:endParaRPr lang="nb-NO" sz="2400" b="0" kern="1200"/>
        </a:p>
      </dsp:txBody>
      <dsp:txXfrm>
        <a:off x="3819376" y="385976"/>
        <a:ext cx="3472160" cy="2083296"/>
      </dsp:txXfrm>
    </dsp:sp>
    <dsp:sp modelId="{6773C100-34C4-4661-B0EF-786CD3D1D6AD}">
      <dsp:nvSpPr>
        <dsp:cNvPr id="0" name=""/>
        <dsp:cNvSpPr/>
      </dsp:nvSpPr>
      <dsp:spPr>
        <a:xfrm>
          <a:off x="7638753" y="374455"/>
          <a:ext cx="3472160" cy="2083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/>
            <a:t>LCA for </a:t>
          </a:r>
          <a:r>
            <a:rPr lang="en-US" sz="2400" b="0" kern="1200">
              <a:solidFill>
                <a:srgbClr val="3F9C35"/>
              </a:solidFill>
              <a:latin typeface="Arial"/>
              <a:ea typeface="+mn-ea"/>
              <a:cs typeface="+mn-cs"/>
            </a:rPr>
            <a:t>28</a:t>
          </a:r>
          <a:r>
            <a:rPr lang="en-US" sz="2400" b="0" kern="1200"/>
            <a:t> green fuel and propulsion combinations</a:t>
          </a:r>
          <a:endParaRPr lang="nb-NO" sz="2400" b="0" kern="1200"/>
        </a:p>
      </dsp:txBody>
      <dsp:txXfrm>
        <a:off x="7638753" y="374455"/>
        <a:ext cx="3472160" cy="2083296"/>
      </dsp:txXfrm>
    </dsp:sp>
    <dsp:sp modelId="{62E2715C-7174-4C0C-B2FD-8B52A6416FF8}">
      <dsp:nvSpPr>
        <dsp:cNvPr id="0" name=""/>
        <dsp:cNvSpPr/>
      </dsp:nvSpPr>
      <dsp:spPr>
        <a:xfrm>
          <a:off x="7638753" y="2685970"/>
          <a:ext cx="3472160" cy="2083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b="0" kern="1200">
              <a:solidFill>
                <a:schemeClr val="accent6"/>
              </a:solidFill>
            </a:rPr>
            <a:t>3</a:t>
          </a:r>
          <a:r>
            <a:rPr lang="nb-NO" sz="2400" b="0" kern="1200"/>
            <a:t> key bottlenecks for fuel uptake </a:t>
          </a:r>
        </a:p>
      </dsp:txBody>
      <dsp:txXfrm>
        <a:off x="7638753" y="2685970"/>
        <a:ext cx="3472160" cy="2083296"/>
      </dsp:txXfrm>
    </dsp:sp>
    <dsp:sp modelId="{A688C432-B2A6-46E1-8EAF-DDB03ADBB4D5}">
      <dsp:nvSpPr>
        <dsp:cNvPr id="0" name=""/>
        <dsp:cNvSpPr/>
      </dsp:nvSpPr>
      <dsp:spPr>
        <a:xfrm>
          <a:off x="243" y="2676720"/>
          <a:ext cx="3472160" cy="2083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/>
            <a:t>Technical and </a:t>
          </a:r>
          <a:r>
            <a:rPr lang="en-US" sz="2400" b="0" kern="1200">
              <a:solidFill>
                <a:srgbClr val="3F9C35"/>
              </a:solidFill>
              <a:latin typeface="Arial"/>
              <a:ea typeface="+mn-ea"/>
              <a:cs typeface="+mn-cs"/>
            </a:rPr>
            <a:t>regulatory</a:t>
          </a:r>
          <a:r>
            <a:rPr lang="en-US" sz="2400" b="0" kern="1200"/>
            <a:t> analysis for Ammonia, Hydrogen and Methanol</a:t>
          </a:r>
          <a:endParaRPr lang="nb-NO" sz="2400" b="0" kern="1200"/>
        </a:p>
      </dsp:txBody>
      <dsp:txXfrm>
        <a:off x="243" y="2676720"/>
        <a:ext cx="3472160" cy="2083296"/>
      </dsp:txXfrm>
    </dsp:sp>
    <dsp:sp modelId="{5FDF34E8-111A-4BE8-867B-44757081442F}">
      <dsp:nvSpPr>
        <dsp:cNvPr id="0" name=""/>
        <dsp:cNvSpPr/>
      </dsp:nvSpPr>
      <dsp:spPr>
        <a:xfrm>
          <a:off x="3820175" y="2695219"/>
          <a:ext cx="3472160" cy="2083296"/>
        </a:xfrm>
        <a:prstGeom prst="rect">
          <a:avLst/>
        </a:prstGeom>
        <a:solidFill>
          <a:schemeClr val="tx2">
            <a:lumMod val="90000"/>
            <a:lumOff val="10000"/>
          </a:schemeClr>
        </a:solidFill>
        <a:ln w="25400" cap="flat" cmpd="sng" algn="ctr">
          <a:solidFill>
            <a:schemeClr val="tx2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b="0" kern="1200">
              <a:solidFill>
                <a:srgbClr val="00B050"/>
              </a:solidFill>
            </a:rPr>
            <a:t>6</a:t>
          </a:r>
          <a:r>
            <a:rPr lang="nb-NO" sz="2400" b="0" kern="1200"/>
            <a:t> green </a:t>
          </a:r>
          <a:r>
            <a:rPr lang="nb-NO" sz="2400" b="0" kern="1200" err="1"/>
            <a:t>corridors</a:t>
          </a:r>
          <a:r>
            <a:rPr lang="nb-NO" sz="2400" b="0" kern="1200"/>
            <a:t> </a:t>
          </a:r>
          <a:r>
            <a:rPr lang="nb-NO" sz="2400" b="0" kern="1200" err="1"/>
            <a:t>shortlisted</a:t>
          </a:r>
          <a:r>
            <a:rPr lang="nb-NO" sz="2400" b="0" kern="1200"/>
            <a:t>*</a:t>
          </a:r>
        </a:p>
      </dsp:txBody>
      <dsp:txXfrm>
        <a:off x="3820175" y="2695219"/>
        <a:ext cx="3472160" cy="20832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A12E4-B1C2-4C6F-A336-518E0EAAFDFF}">
      <dsp:nvSpPr>
        <dsp:cNvPr id="0" name=""/>
        <dsp:cNvSpPr/>
      </dsp:nvSpPr>
      <dsp:spPr>
        <a:xfrm>
          <a:off x="3152141" y="202962"/>
          <a:ext cx="4652410" cy="22730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noProof="0"/>
            <a:t>Strengthen the </a:t>
          </a:r>
          <a:r>
            <a:rPr lang="en-US" sz="2800" b="0" kern="1200" noProof="0">
              <a:solidFill>
                <a:schemeClr val="accent6"/>
              </a:solidFill>
            </a:rPr>
            <a:t>collaboration platform</a:t>
          </a:r>
          <a:endParaRPr lang="nb-NO" sz="2800" b="0" kern="1200"/>
        </a:p>
      </dsp:txBody>
      <dsp:txXfrm>
        <a:off x="3152141" y="202962"/>
        <a:ext cx="4652410" cy="2273069"/>
      </dsp:txXfrm>
    </dsp:sp>
    <dsp:sp modelId="{A27C92CE-F543-438B-8F98-8125D482C193}">
      <dsp:nvSpPr>
        <dsp:cNvPr id="0" name=""/>
        <dsp:cNvSpPr/>
      </dsp:nvSpPr>
      <dsp:spPr>
        <a:xfrm>
          <a:off x="6990835" y="2807098"/>
          <a:ext cx="4015592" cy="2162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kern="1200">
              <a:solidFill>
                <a:schemeClr val="bg1"/>
              </a:solidFill>
            </a:rPr>
            <a:t>Develop a </a:t>
          </a:r>
          <a:r>
            <a:rPr lang="en-GB" sz="2800" b="0" kern="1200">
              <a:solidFill>
                <a:schemeClr val="accent6"/>
              </a:solidFill>
            </a:rPr>
            <a:t>Nordic Roadmap</a:t>
          </a:r>
          <a:endParaRPr lang="nb-NO" sz="2800" b="0" kern="1200">
            <a:solidFill>
              <a:schemeClr val="bg1"/>
            </a:solidFill>
          </a:endParaRPr>
        </a:p>
      </dsp:txBody>
      <dsp:txXfrm>
        <a:off x="6990835" y="2807098"/>
        <a:ext cx="4015592" cy="2162216"/>
      </dsp:txXfrm>
    </dsp:sp>
    <dsp:sp modelId="{6773C100-34C4-4661-B0EF-786CD3D1D6AD}">
      <dsp:nvSpPr>
        <dsp:cNvPr id="0" name=""/>
        <dsp:cNvSpPr/>
      </dsp:nvSpPr>
      <dsp:spPr>
        <a:xfrm>
          <a:off x="0" y="2722043"/>
          <a:ext cx="3933183" cy="2266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kern="1200">
              <a:solidFill>
                <a:srgbClr val="3F9C35"/>
              </a:solidFill>
              <a:latin typeface="Arial"/>
              <a:ea typeface="+mn-ea"/>
              <a:cs typeface="+mn-cs"/>
            </a:rPr>
            <a:t>Piloting </a:t>
          </a:r>
          <a:r>
            <a:rPr lang="en-GB" sz="2800" b="0" kern="1200">
              <a:solidFill>
                <a:schemeClr val="bg1"/>
              </a:solidFill>
              <a:latin typeface="Arial"/>
              <a:ea typeface="+mn-ea"/>
              <a:cs typeface="+mn-cs"/>
            </a:rPr>
            <a:t>of selected fuels</a:t>
          </a:r>
          <a:endParaRPr lang="en-US" sz="2800" b="0" kern="1200" noProof="0">
            <a:solidFill>
              <a:schemeClr val="accent6"/>
            </a:solidFill>
          </a:endParaRPr>
        </a:p>
      </dsp:txBody>
      <dsp:txXfrm>
        <a:off x="0" y="2722043"/>
        <a:ext cx="3933183" cy="2266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7CB7862F-FDFE-4CE4-A641-F1E84284026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8752305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31 May 2023</a:t>
            </a:fld>
            <a:endParaRPr lang="en-GB" sz="800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D9624864-B27E-4B59-BD9F-CF6E4178C5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760535" y="8570490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3935AD34-C408-4EB3-AA44-EDC087E191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46366" y="8752305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  <p:sp>
        <p:nvSpPr>
          <p:cNvPr id="9" name="Header Placeholder 12">
            <a:extLst>
              <a:ext uri="{FF2B5EF4-FFF2-40B4-BE49-F238E27FC236}">
                <a16:creationId xmlns:a16="http://schemas.microsoft.com/office/drawing/2014/main" id="{1BF2EE41-CFE8-437F-A002-558200137E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46366" y="8570490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F131BA30-CA4C-4B3C-BAD8-233EFAD8F292}"/>
              </a:ext>
            </a:extLst>
          </p:cNvPr>
          <p:cNvGrpSpPr/>
          <p:nvPr/>
        </p:nvGrpSpPr>
        <p:grpSpPr>
          <a:xfrm>
            <a:off x="5615732" y="238993"/>
            <a:ext cx="755843" cy="322808"/>
            <a:chOff x="6380216" y="4059273"/>
            <a:chExt cx="2905863" cy="124104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5C6FB2-F83B-4BF1-9578-6489988FA8EC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2D3B574-3971-4C87-B602-DA0CF5429938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1464B63-A19A-438D-8507-5B2CEEB29B6F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14272-585B-4DD7-9889-D2AC8F80B3CA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1817243-274B-4667-95B7-949DA44CEC38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70A481D-11CB-4EA0-9689-E6D9992AC1CF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71436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0000" y="685800"/>
            <a:ext cx="6138000" cy="3452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000" y="4343400"/>
            <a:ext cx="6138000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Date Placeholder 8">
            <a:extLst>
              <a:ext uri="{FF2B5EF4-FFF2-40B4-BE49-F238E27FC236}">
                <a16:creationId xmlns:a16="http://schemas.microsoft.com/office/drawing/2014/main" id="{2BFA88E3-6CCC-4641-A98D-7398F6E1AE6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8752305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31 May 2023</a:t>
            </a:fld>
            <a:endParaRPr lang="en-GB" sz="80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F3087DC9-C8CF-4A7D-A808-05173EBAB9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760535" y="8570490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D3E5D5B4-5B5B-4A78-9FBF-121492410D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53656" y="8752305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  <p:sp>
        <p:nvSpPr>
          <p:cNvPr id="11" name="Header Placeholder 12">
            <a:extLst>
              <a:ext uri="{FF2B5EF4-FFF2-40B4-BE49-F238E27FC236}">
                <a16:creationId xmlns:a16="http://schemas.microsoft.com/office/drawing/2014/main" id="{AB4E7CF5-96AC-4C46-8B0F-AA454984BA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53656" y="8570490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30487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75" y="744538"/>
            <a:ext cx="6662738" cy="3748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164149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10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227161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138" y="73977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11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757192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12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849033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13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348988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Tx/>
              <a:buNone/>
            </a:pPr>
            <a:endParaRPr lang="en-GB" sz="120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en-GB" sz="120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en-GB" sz="120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en-GB" sz="120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en-GB" sz="120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en-GB" sz="120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14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758315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75" y="744538"/>
            <a:ext cx="6662738" cy="3748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15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562448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7963" y="798513"/>
            <a:ext cx="7154863" cy="4025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16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237892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92150" y="871538"/>
            <a:ext cx="7813675" cy="4395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4148274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en-GB" sz="1200">
              <a:solidFill>
                <a:schemeClr val="accent2"/>
              </a:solidFill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199899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75" y="744538"/>
            <a:ext cx="6662738" cy="3748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629452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74650" y="808038"/>
            <a:ext cx="7234238" cy="4070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5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4123079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138" y="73977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904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75" y="744538"/>
            <a:ext cx="6662738" cy="3748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7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4099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8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936840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92150" y="871538"/>
            <a:ext cx="7813675" cy="4395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9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414827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5AD30D56-7424-4830-ABBC-E1CCEDA7A2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922" r="24420" b="6742"/>
          <a:stretch>
            <a:fillRect/>
          </a:stretch>
        </p:blipFill>
        <p:spPr>
          <a:xfrm>
            <a:off x="3600000" y="0"/>
            <a:ext cx="8592000" cy="6858000"/>
          </a:xfrm>
          <a:custGeom>
            <a:avLst/>
            <a:gdLst>
              <a:gd name="connsiteX0" fmla="*/ 0 w 8592000"/>
              <a:gd name="connsiteY0" fmla="*/ 0 h 6858000"/>
              <a:gd name="connsiteX1" fmla="*/ 8592000 w 8592000"/>
              <a:gd name="connsiteY1" fmla="*/ 0 h 6858000"/>
              <a:gd name="connsiteX2" fmla="*/ 8592000 w 8592000"/>
              <a:gd name="connsiteY2" fmla="*/ 6858000 h 6858000"/>
              <a:gd name="connsiteX3" fmla="*/ 0 w 85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2000" h="6858000">
                <a:moveTo>
                  <a:pt x="0" y="0"/>
                </a:moveTo>
                <a:lnTo>
                  <a:pt x="8592000" y="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1" name="Logo">
            <a:extLst>
              <a:ext uri="{FF2B5EF4-FFF2-40B4-BE49-F238E27FC236}">
                <a16:creationId xmlns:a16="http://schemas.microsoft.com/office/drawing/2014/main" id="{1E1CB065-BC3E-419D-8CD5-6001359B1AF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39751" y="540001"/>
            <a:ext cx="1702800" cy="727237"/>
            <a:chOff x="6380216" y="4059273"/>
            <a:chExt cx="2905863" cy="1241045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0EF3EE0-04F6-4F0F-9C30-138E10130D0D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9F265DC-74E8-4BFF-92A1-092ADEFABD8A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9C07ABC-F814-4A0D-B933-8FF8308531B7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C74A0EA-43E9-4563-A55A-F825A81DC14D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8704FAE-A924-4ACA-BF5E-2A8B00053817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4A7CF80-4160-43E8-868F-65E74933C8A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27" name="TAGLINE 60Black">
            <a:extLst>
              <a:ext uri="{FF2B5EF4-FFF2-40B4-BE49-F238E27FC236}">
                <a16:creationId xmlns:a16="http://schemas.microsoft.com/office/drawing/2014/main" id="{3A5FFB45-3585-4395-809E-0CF65EFB70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48863" y="539750"/>
            <a:ext cx="1703386" cy="110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>
              <a:noFill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/>
          </a:p>
        </p:txBody>
      </p:sp>
      <p:sp>
        <p:nvSpPr>
          <p:cNvPr id="19" name="SD_FLD_DocumentDate">
            <a:extLst>
              <a:ext uri="{FF2B5EF4-FFF2-40B4-BE49-F238E27FC236}">
                <a16:creationId xmlns:a16="http://schemas.microsoft.com/office/drawing/2014/main" id="{33759508-D1FD-40CE-9331-F01D5EE3CC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161675"/>
            <a:ext cx="8290796" cy="18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lnSpc>
                <a:spcPct val="83000"/>
              </a:lnSpc>
              <a:spcBef>
                <a:spcPts val="0"/>
              </a:spcBef>
            </a:pPr>
            <a:r>
              <a:rPr lang="en-GB" altLang="ja-JP" sz="1400" cap="none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08 May 2023</a:t>
            </a:r>
          </a:p>
        </p:txBody>
      </p:sp>
      <p:sp>
        <p:nvSpPr>
          <p:cNvPr id="29" name="_SD_FLD_DocumentNumber"/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32" name="SD_FLD_Draft" hidden="1">
            <a:extLst>
              <a:ext uri="{FF2B5EF4-FFF2-40B4-BE49-F238E27FC236}">
                <a16:creationId xmlns:a16="http://schemas.microsoft.com/office/drawing/2014/main" id="{F9687746-12E1-43B0-8EEE-BCA876E5FD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6" name="SD_FLD_Confidentiality">
            <a:extLst>
              <a:ext uri="{FF2B5EF4-FFF2-40B4-BE49-F238E27FC236}">
                <a16:creationId xmlns:a16="http://schemas.microsoft.com/office/drawing/2014/main" id="{2E43B5A0-A24B-4D49-B18D-5419D4E44B91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39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0"/>
          <a:lstStyle>
            <a:lvl5pPr>
              <a:defRPr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79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7621BA-8EDC-4C18-975C-5EE1161FA8FD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F04E253C-783D-4CA5-8CCB-57C4CC102165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8124B4D-CBE2-46DB-B0AE-2AC98C56E78E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D916864-12FB-478F-99EE-83C970865F05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0FF8E64-431E-4917-BD40-4BD55CF6B8DF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E450DA2-D1AF-4EFD-A7B9-9D1161ADD54F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56553B8-1481-4E85-83A7-689A7C6CC67F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2AB55C8-079A-4ACE-9DFB-9EBA23B48B0B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0"/>
          <a:lstStyle>
            <a:lvl5pPr>
              <a:defRPr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_SD_FLD_Copyright">
            <a:extLst>
              <a:ext uri="{FF2B5EF4-FFF2-40B4-BE49-F238E27FC236}">
                <a16:creationId xmlns:a16="http://schemas.microsoft.com/office/drawing/2014/main" id="{3F542136-6583-4929-BA8F-876E7200FCF4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8" name="SD_FLD_DocumentDate">
            <a:extLst>
              <a:ext uri="{FF2B5EF4-FFF2-40B4-BE49-F238E27FC236}">
                <a16:creationId xmlns:a16="http://schemas.microsoft.com/office/drawing/2014/main" id="{D4FFA251-3F5C-4E9A-9A80-F62650B4730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08 May 2023</a:t>
            </a:r>
          </a:p>
        </p:txBody>
      </p:sp>
      <p:sp>
        <p:nvSpPr>
          <p:cNvPr id="20" name="SD_FLD_Draft" hidden="1">
            <a:extLst>
              <a:ext uri="{FF2B5EF4-FFF2-40B4-BE49-F238E27FC236}">
                <a16:creationId xmlns:a16="http://schemas.microsoft.com/office/drawing/2014/main" id="{21F368A2-F525-4249-A72B-F904922C97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859FDC4D-A513-43EC-AC0B-76C98697BB47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14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730374"/>
            <a:ext cx="5465763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4900" y="1730374"/>
            <a:ext cx="5465763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162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FBCEB69-4B90-48AC-8E50-F4C1FAD42957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grpSp>
        <p:nvGrpSpPr>
          <p:cNvPr id="18" name="Logo">
            <a:extLst>
              <a:ext uri="{FF2B5EF4-FFF2-40B4-BE49-F238E27FC236}">
                <a16:creationId xmlns:a16="http://schemas.microsoft.com/office/drawing/2014/main" id="{8145D2D3-7F22-4934-B251-1F99086694BC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BB8EE7-0DAE-475A-99CB-4C95B9C4174D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E34A211-0C55-472F-A8C7-DF7C115B4E36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B3FBA2-AFC9-409D-945D-4CFDE6BBEE6A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DF6B560-906C-4643-86C4-C545FCBD8975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24D933-C961-4320-84B8-2B098CBD0E95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93D8CD1-B7C6-4727-A773-7D9B1A7CD8D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730374"/>
            <a:ext cx="5465764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4900" y="1730374"/>
            <a:ext cx="5465763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_SD_FLD_Copyright">
            <a:extLst>
              <a:ext uri="{FF2B5EF4-FFF2-40B4-BE49-F238E27FC236}">
                <a16:creationId xmlns:a16="http://schemas.microsoft.com/office/drawing/2014/main" id="{C594FBB9-85AB-481A-A9C3-B5A84B1C17B8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3968F7D9-78C3-48F9-927A-B570891933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08 May 2023</a:t>
            </a:r>
          </a:p>
        </p:txBody>
      </p:sp>
      <p:sp>
        <p:nvSpPr>
          <p:cNvPr id="25" name="SD_FLD_Draft" hidden="1">
            <a:extLst>
              <a:ext uri="{FF2B5EF4-FFF2-40B4-BE49-F238E27FC236}">
                <a16:creationId xmlns:a16="http://schemas.microsoft.com/office/drawing/2014/main" id="{BFB769A5-7146-4BE1-99CA-135A2E15C9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7" name="SD_FLD_Confidentiality">
            <a:extLst>
              <a:ext uri="{FF2B5EF4-FFF2-40B4-BE49-F238E27FC236}">
                <a16:creationId xmlns:a16="http://schemas.microsoft.com/office/drawing/2014/main" id="{8E5EBD54-68A6-426B-B8F6-B31B70F04964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311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730374"/>
            <a:ext cx="6407150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67675" y="1730374"/>
            <a:ext cx="3582988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075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A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FBCEB69-4B90-48AC-8E50-F4C1FAD42957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grpSp>
        <p:nvGrpSpPr>
          <p:cNvPr id="18" name="Logo">
            <a:extLst>
              <a:ext uri="{FF2B5EF4-FFF2-40B4-BE49-F238E27FC236}">
                <a16:creationId xmlns:a16="http://schemas.microsoft.com/office/drawing/2014/main" id="{8145D2D3-7F22-4934-B251-1F99086694BC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BB8EE7-0DAE-475A-99CB-4C95B9C4174D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E34A211-0C55-472F-A8C7-DF7C115B4E36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B3FBA2-AFC9-409D-945D-4CFDE6BBEE6A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DF6B560-906C-4643-86C4-C545FCBD8975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24D933-C961-4320-84B8-2B098CBD0E95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93D8CD1-B7C6-4727-A773-7D9B1A7CD8D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730374"/>
            <a:ext cx="6407151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67675" y="1730374"/>
            <a:ext cx="3582988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_SD_FLD_Copyright">
            <a:extLst>
              <a:ext uri="{FF2B5EF4-FFF2-40B4-BE49-F238E27FC236}">
                <a16:creationId xmlns:a16="http://schemas.microsoft.com/office/drawing/2014/main" id="{C594FBB9-85AB-481A-A9C3-B5A84B1C17B8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3968F7D9-78C3-48F9-927A-B570891933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08 May 2023</a:t>
            </a:r>
          </a:p>
        </p:txBody>
      </p:sp>
      <p:sp>
        <p:nvSpPr>
          <p:cNvPr id="25" name="SD_FLD_Draft" hidden="1">
            <a:extLst>
              <a:ext uri="{FF2B5EF4-FFF2-40B4-BE49-F238E27FC236}">
                <a16:creationId xmlns:a16="http://schemas.microsoft.com/office/drawing/2014/main" id="{BFB769A5-7146-4BE1-99CA-135A2E15C9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7" name="SD_FLD_Confidentiality">
            <a:extLst>
              <a:ext uri="{FF2B5EF4-FFF2-40B4-BE49-F238E27FC236}">
                <a16:creationId xmlns:a16="http://schemas.microsoft.com/office/drawing/2014/main" id="{8E5EBD54-68A6-426B-B8F6-B31B70F04964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857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B103E29-9BF2-491F-A31B-CD5C22230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1730375"/>
            <a:ext cx="3584576" cy="431641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45099" y="1730374"/>
            <a:ext cx="2641601" cy="43164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25A8F3-C789-43A7-B9C7-C2E8AD06CA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007475" y="1730374"/>
            <a:ext cx="2641601" cy="431641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79923-6F9C-4EDE-9E95-10CB3051078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727BBD34-DD59-49E1-9776-D67684F06344}" type="datetime4">
              <a:rPr lang="en-GB" smtClean="0"/>
              <a:pPr/>
              <a:t>31 May 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416BB-00AC-4DD5-897B-F4EDB13370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E9903A-53AE-4B97-879C-5DBFEB00E1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48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, 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A33FA6-1C4E-42C4-8006-62087DF1C543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786373BD-6312-4785-AB25-0C8D34698A7B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A879B-ABBD-4A04-9477-6154675E4CEB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0D20163-892E-44FF-9991-ABC1BF13FFCD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CDE72FB-849D-47F9-B4E9-277EA2622D69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6D47151-F3A9-4197-B445-BAF922408872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886374B-F400-46EE-AA11-2A1EC51357CB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9F7A1C-77DA-4373-B4B2-DAA6FC4DE31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0B103E29-9BF2-491F-A31B-CD5C22230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1730375"/>
            <a:ext cx="3584576" cy="431641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45099" y="1730374"/>
            <a:ext cx="2641601" cy="43164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25A8F3-C789-43A7-B9C7-C2E8AD06CA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007474" y="1730374"/>
            <a:ext cx="2643189" cy="431641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79923-6F9C-4EDE-9E95-10CB3051078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727BBD34-DD59-49E1-9776-D67684F06344}" type="datetime4">
              <a:rPr lang="en-GB" smtClean="0"/>
              <a:pPr/>
              <a:t>31 May 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416BB-00AC-4DD5-897B-F4EDB13370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E9903A-53AE-4B97-879C-5DBFEB00E1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_SD_FLD_Copyright">
            <a:extLst>
              <a:ext uri="{FF2B5EF4-FFF2-40B4-BE49-F238E27FC236}">
                <a16:creationId xmlns:a16="http://schemas.microsoft.com/office/drawing/2014/main" id="{082F9C54-512B-45F5-982C-08FA99BDF954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22" name="SD_FLD_DocumentDate">
            <a:extLst>
              <a:ext uri="{FF2B5EF4-FFF2-40B4-BE49-F238E27FC236}">
                <a16:creationId xmlns:a16="http://schemas.microsoft.com/office/drawing/2014/main" id="{CA5DA168-821C-4063-906D-4954EC9A25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08 May 2023</a:t>
            </a:r>
          </a:p>
        </p:txBody>
      </p:sp>
      <p:sp>
        <p:nvSpPr>
          <p:cNvPr id="24" name="SD_FLD_Draft" hidden="1">
            <a:extLst>
              <a:ext uri="{FF2B5EF4-FFF2-40B4-BE49-F238E27FC236}">
                <a16:creationId xmlns:a16="http://schemas.microsoft.com/office/drawing/2014/main" id="{CB94A54D-DD3C-4298-BDF3-BD0A4E0485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6" name="SD_FLD_Confidentiality">
            <a:extLst>
              <a:ext uri="{FF2B5EF4-FFF2-40B4-BE49-F238E27FC236}">
                <a16:creationId xmlns:a16="http://schemas.microsoft.com/office/drawing/2014/main" id="{13226BD7-8851-4901-A408-8E1422BBD689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897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1" cy="6861600"/>
          </a:xfrm>
          <a:blipFill>
            <a:blip r:embed="rId2"/>
            <a:stretch>
              <a:fillRect/>
            </a:stretch>
          </a:blipFill>
        </p:spPr>
        <p:txBody>
          <a:bodyPr lIns="2916000" tIns="360000" rIns="144000"/>
          <a:lstStyle>
            <a:lvl1pPr marL="0" indent="0" algn="l"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39750"/>
            <a:ext cx="5018400" cy="936000"/>
          </a:xfrm>
        </p:spPr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A0EF5A-2CB8-465D-882A-DE0FE7C6D3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735085"/>
            <a:ext cx="5018400" cy="431651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76FE3FB9-ADAA-4278-97B4-7AE30B2DA0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13" name="Text Placeholder 51">
            <a:extLst>
              <a:ext uri="{FF2B5EF4-FFF2-40B4-BE49-F238E27FC236}">
                <a16:creationId xmlns:a16="http://schemas.microsoft.com/office/drawing/2014/main" id="{D5351953-1134-42DD-AF00-B4B22DEFC1E8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10893600" y="6350400"/>
            <a:ext cx="756000" cy="322875"/>
          </a:xfrm>
          <a:custGeom>
            <a:avLst/>
            <a:gdLst>
              <a:gd name="connsiteX0" fmla="*/ 4835251 w 9270620"/>
              <a:gd name="connsiteY0" fmla="*/ 2948180 h 3959325"/>
              <a:gd name="connsiteX1" fmla="*/ 4835251 w 9270620"/>
              <a:gd name="connsiteY1" fmla="*/ 3779899 h 3959325"/>
              <a:gd name="connsiteX2" fmla="*/ 5282830 w 9270620"/>
              <a:gd name="connsiteY2" fmla="*/ 3779899 h 3959325"/>
              <a:gd name="connsiteX3" fmla="*/ 5590803 w 9270620"/>
              <a:gd name="connsiteY3" fmla="*/ 3686324 h 3959325"/>
              <a:gd name="connsiteX4" fmla="*/ 5693918 w 9270620"/>
              <a:gd name="connsiteY4" fmla="*/ 3399093 h 3959325"/>
              <a:gd name="connsiteX5" fmla="*/ 5693918 w 9270620"/>
              <a:gd name="connsiteY5" fmla="*/ 3329139 h 3959325"/>
              <a:gd name="connsiteX6" fmla="*/ 5590803 w 9270620"/>
              <a:gd name="connsiteY6" fmla="*/ 3039484 h 3959325"/>
              <a:gd name="connsiteX7" fmla="*/ 5282830 w 9270620"/>
              <a:gd name="connsiteY7" fmla="*/ 2948180 h 3959325"/>
              <a:gd name="connsiteX8" fmla="*/ 7923941 w 9270620"/>
              <a:gd name="connsiteY8" fmla="*/ 2768907 h 3959325"/>
              <a:gd name="connsiteX9" fmla="*/ 8147729 w 9270620"/>
              <a:gd name="connsiteY9" fmla="*/ 2768907 h 3959325"/>
              <a:gd name="connsiteX10" fmla="*/ 8603334 w 9270620"/>
              <a:gd name="connsiteY10" fmla="*/ 3699197 h 3959325"/>
              <a:gd name="connsiteX11" fmla="*/ 9058787 w 9270620"/>
              <a:gd name="connsiteY11" fmla="*/ 2768907 h 3959325"/>
              <a:gd name="connsiteX12" fmla="*/ 9269858 w 9270620"/>
              <a:gd name="connsiteY12" fmla="*/ 2768907 h 3959325"/>
              <a:gd name="connsiteX13" fmla="*/ 8674651 w 9270620"/>
              <a:gd name="connsiteY13" fmla="*/ 3959325 h 3959325"/>
              <a:gd name="connsiteX14" fmla="*/ 8520664 w 9270620"/>
              <a:gd name="connsiteY14" fmla="*/ 3959325 h 3959325"/>
              <a:gd name="connsiteX15" fmla="*/ 6265204 w 9270620"/>
              <a:gd name="connsiteY15" fmla="*/ 2768907 h 3959325"/>
              <a:gd name="connsiteX16" fmla="*/ 6349390 w 9270620"/>
              <a:gd name="connsiteY16" fmla="*/ 2768907 h 3959325"/>
              <a:gd name="connsiteX17" fmla="*/ 6458862 w 9270620"/>
              <a:gd name="connsiteY17" fmla="*/ 2768907 h 3959325"/>
              <a:gd name="connsiteX18" fmla="*/ 7379459 w 9270620"/>
              <a:gd name="connsiteY18" fmla="*/ 3699197 h 3959325"/>
              <a:gd name="connsiteX19" fmla="*/ 7379459 w 9270620"/>
              <a:gd name="connsiteY19" fmla="*/ 2768907 h 3959325"/>
              <a:gd name="connsiteX20" fmla="*/ 7574783 w 9270620"/>
              <a:gd name="connsiteY20" fmla="*/ 2768907 h 3959325"/>
              <a:gd name="connsiteX21" fmla="*/ 7574783 w 9270620"/>
              <a:gd name="connsiteY21" fmla="*/ 3959325 h 3959325"/>
              <a:gd name="connsiteX22" fmla="*/ 7379459 w 9270620"/>
              <a:gd name="connsiteY22" fmla="*/ 3959325 h 3959325"/>
              <a:gd name="connsiteX23" fmla="*/ 6458862 w 9270620"/>
              <a:gd name="connsiteY23" fmla="*/ 3030248 h 3959325"/>
              <a:gd name="connsiteX24" fmla="*/ 6458862 w 9270620"/>
              <a:gd name="connsiteY24" fmla="*/ 3959325 h 3959325"/>
              <a:gd name="connsiteX25" fmla="*/ 6265204 w 9270620"/>
              <a:gd name="connsiteY25" fmla="*/ 3959325 h 3959325"/>
              <a:gd name="connsiteX26" fmla="*/ 4636746 w 9270620"/>
              <a:gd name="connsiteY26" fmla="*/ 2768907 h 3959325"/>
              <a:gd name="connsiteX27" fmla="*/ 4725625 w 9270620"/>
              <a:gd name="connsiteY27" fmla="*/ 2768907 h 3959325"/>
              <a:gd name="connsiteX28" fmla="*/ 4835098 w 9270620"/>
              <a:gd name="connsiteY28" fmla="*/ 2768907 h 3959325"/>
              <a:gd name="connsiteX29" fmla="*/ 5281164 w 9270620"/>
              <a:gd name="connsiteY29" fmla="*/ 2768907 h 3959325"/>
              <a:gd name="connsiteX30" fmla="*/ 5606551 w 9270620"/>
              <a:gd name="connsiteY30" fmla="*/ 2830078 h 3959325"/>
              <a:gd name="connsiteX31" fmla="*/ 5816110 w 9270620"/>
              <a:gd name="connsiteY31" fmla="*/ 3014048 h 3959325"/>
              <a:gd name="connsiteX32" fmla="*/ 5889091 w 9270620"/>
              <a:gd name="connsiteY32" fmla="*/ 3322781 h 3959325"/>
              <a:gd name="connsiteX33" fmla="*/ 5889091 w 9270620"/>
              <a:gd name="connsiteY33" fmla="*/ 3405301 h 3959325"/>
              <a:gd name="connsiteX34" fmla="*/ 5816110 w 9270620"/>
              <a:gd name="connsiteY34" fmla="*/ 3714035 h 3959325"/>
              <a:gd name="connsiteX35" fmla="*/ 5606551 w 9270620"/>
              <a:gd name="connsiteY35" fmla="*/ 3898154 h 3959325"/>
              <a:gd name="connsiteX36" fmla="*/ 5281164 w 9270620"/>
              <a:gd name="connsiteY36" fmla="*/ 3959325 h 3959325"/>
              <a:gd name="connsiteX37" fmla="*/ 4835098 w 9270620"/>
              <a:gd name="connsiteY37" fmla="*/ 3959325 h 3959325"/>
              <a:gd name="connsiteX38" fmla="*/ 4725625 w 9270620"/>
              <a:gd name="connsiteY38" fmla="*/ 3959325 h 3959325"/>
              <a:gd name="connsiteX39" fmla="*/ 4636746 w 9270620"/>
              <a:gd name="connsiteY39" fmla="*/ 3959325 h 3959325"/>
              <a:gd name="connsiteX40" fmla="*/ 0 w 9270620"/>
              <a:gd name="connsiteY40" fmla="*/ 1844070 h 3959325"/>
              <a:gd name="connsiteX41" fmla="*/ 9270620 w 9270620"/>
              <a:gd name="connsiteY41" fmla="*/ 1844070 h 3959325"/>
              <a:gd name="connsiteX42" fmla="*/ 9270620 w 9270620"/>
              <a:gd name="connsiteY42" fmla="*/ 2212762 h 3959325"/>
              <a:gd name="connsiteX43" fmla="*/ 0 w 9270620"/>
              <a:gd name="connsiteY43" fmla="*/ 2212762 h 3959325"/>
              <a:gd name="connsiteX44" fmla="*/ 0 w 9270620"/>
              <a:gd name="connsiteY44" fmla="*/ 1475528 h 3959325"/>
              <a:gd name="connsiteX45" fmla="*/ 9270620 w 9270620"/>
              <a:gd name="connsiteY45" fmla="*/ 1475528 h 3959325"/>
              <a:gd name="connsiteX46" fmla="*/ 9270620 w 9270620"/>
              <a:gd name="connsiteY46" fmla="*/ 1660101 h 3959325"/>
              <a:gd name="connsiteX47" fmla="*/ 0 w 9270620"/>
              <a:gd name="connsiteY47" fmla="*/ 1660101 h 3959325"/>
              <a:gd name="connsiteX48" fmla="*/ 0 w 9270620"/>
              <a:gd name="connsiteY48" fmla="*/ 0 h 3959325"/>
              <a:gd name="connsiteX49" fmla="*/ 9270620 w 9270620"/>
              <a:gd name="connsiteY49" fmla="*/ 0 h 3959325"/>
              <a:gd name="connsiteX50" fmla="*/ 9270620 w 9270620"/>
              <a:gd name="connsiteY50" fmla="*/ 1106839 h 3959325"/>
              <a:gd name="connsiteX51" fmla="*/ 0 w 9270620"/>
              <a:gd name="connsiteY51" fmla="*/ 1106839 h 395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70620" h="3959325">
                <a:moveTo>
                  <a:pt x="4835251" y="2948180"/>
                </a:moveTo>
                <a:lnTo>
                  <a:pt x="4835251" y="3779899"/>
                </a:lnTo>
                <a:lnTo>
                  <a:pt x="5282830" y="3779899"/>
                </a:lnTo>
                <a:cubicBezTo>
                  <a:pt x="5419404" y="3779899"/>
                  <a:pt x="5522065" y="3748707"/>
                  <a:pt x="5590803" y="3686324"/>
                </a:cubicBezTo>
                <a:cubicBezTo>
                  <a:pt x="5659548" y="3623943"/>
                  <a:pt x="5693918" y="3528250"/>
                  <a:pt x="5693918" y="3399093"/>
                </a:cubicBezTo>
                <a:lnTo>
                  <a:pt x="5693918" y="3329139"/>
                </a:lnTo>
                <a:cubicBezTo>
                  <a:pt x="5693918" y="3196955"/>
                  <a:pt x="5659548" y="3100352"/>
                  <a:pt x="5590803" y="3039484"/>
                </a:cubicBezTo>
                <a:cubicBezTo>
                  <a:pt x="5521912" y="2978616"/>
                  <a:pt x="5419404" y="2948180"/>
                  <a:pt x="5282830" y="2948180"/>
                </a:cubicBezTo>
                <a:close/>
                <a:moveTo>
                  <a:pt x="7923941" y="2768907"/>
                </a:moveTo>
                <a:lnTo>
                  <a:pt x="8147729" y="2768907"/>
                </a:lnTo>
                <a:lnTo>
                  <a:pt x="8603334" y="3699197"/>
                </a:lnTo>
                <a:lnTo>
                  <a:pt x="9058787" y="2768907"/>
                </a:lnTo>
                <a:lnTo>
                  <a:pt x="9269858" y="2768907"/>
                </a:lnTo>
                <a:lnTo>
                  <a:pt x="8674651" y="3959325"/>
                </a:lnTo>
                <a:lnTo>
                  <a:pt x="8520664" y="3959325"/>
                </a:lnTo>
                <a:close/>
                <a:moveTo>
                  <a:pt x="6265204" y="2768907"/>
                </a:moveTo>
                <a:lnTo>
                  <a:pt x="6349390" y="2768907"/>
                </a:lnTo>
                <a:lnTo>
                  <a:pt x="6458862" y="2768907"/>
                </a:lnTo>
                <a:lnTo>
                  <a:pt x="7379459" y="3699197"/>
                </a:lnTo>
                <a:lnTo>
                  <a:pt x="7379459" y="2768907"/>
                </a:lnTo>
                <a:lnTo>
                  <a:pt x="7574783" y="2768907"/>
                </a:lnTo>
                <a:lnTo>
                  <a:pt x="7574783" y="3959325"/>
                </a:lnTo>
                <a:lnTo>
                  <a:pt x="7379459" y="3959325"/>
                </a:lnTo>
                <a:lnTo>
                  <a:pt x="6458862" y="3030248"/>
                </a:lnTo>
                <a:lnTo>
                  <a:pt x="6458862" y="3959325"/>
                </a:lnTo>
                <a:lnTo>
                  <a:pt x="6265204" y="3959325"/>
                </a:lnTo>
                <a:close/>
                <a:moveTo>
                  <a:pt x="4636746" y="2768907"/>
                </a:moveTo>
                <a:lnTo>
                  <a:pt x="4725625" y="2768907"/>
                </a:lnTo>
                <a:lnTo>
                  <a:pt x="4835098" y="2768907"/>
                </a:lnTo>
                <a:lnTo>
                  <a:pt x="5281164" y="2768907"/>
                </a:lnTo>
                <a:cubicBezTo>
                  <a:pt x="5407140" y="2768907"/>
                  <a:pt x="5515553" y="2789347"/>
                  <a:pt x="5606551" y="2830078"/>
                </a:cubicBezTo>
                <a:cubicBezTo>
                  <a:pt x="5697551" y="2870809"/>
                  <a:pt x="5767352" y="2932130"/>
                  <a:pt x="5816110" y="3014048"/>
                </a:cubicBezTo>
                <a:cubicBezTo>
                  <a:pt x="5864711" y="3096112"/>
                  <a:pt x="5889091" y="3198923"/>
                  <a:pt x="5889091" y="3322781"/>
                </a:cubicBezTo>
                <a:lnTo>
                  <a:pt x="5889091" y="3405301"/>
                </a:lnTo>
                <a:cubicBezTo>
                  <a:pt x="5889091" y="3529156"/>
                  <a:pt x="5864711" y="3631967"/>
                  <a:pt x="5816110" y="3714035"/>
                </a:cubicBezTo>
                <a:cubicBezTo>
                  <a:pt x="5767352" y="3796099"/>
                  <a:pt x="5697551" y="3857423"/>
                  <a:pt x="5606551" y="3898154"/>
                </a:cubicBezTo>
                <a:cubicBezTo>
                  <a:pt x="5515553" y="3938885"/>
                  <a:pt x="5407140" y="3959325"/>
                  <a:pt x="5281164" y="3959325"/>
                </a:cubicBezTo>
                <a:lnTo>
                  <a:pt x="4835098" y="3959325"/>
                </a:lnTo>
                <a:lnTo>
                  <a:pt x="4725625" y="3959325"/>
                </a:lnTo>
                <a:lnTo>
                  <a:pt x="4636746" y="3959325"/>
                </a:lnTo>
                <a:close/>
                <a:moveTo>
                  <a:pt x="0" y="1844070"/>
                </a:moveTo>
                <a:lnTo>
                  <a:pt x="9270620" y="1844070"/>
                </a:lnTo>
                <a:lnTo>
                  <a:pt x="9270620" y="2212762"/>
                </a:lnTo>
                <a:lnTo>
                  <a:pt x="0" y="2212762"/>
                </a:lnTo>
                <a:close/>
                <a:moveTo>
                  <a:pt x="0" y="1475528"/>
                </a:moveTo>
                <a:lnTo>
                  <a:pt x="9270620" y="1475528"/>
                </a:lnTo>
                <a:lnTo>
                  <a:pt x="9270620" y="1660101"/>
                </a:lnTo>
                <a:lnTo>
                  <a:pt x="0" y="1660101"/>
                </a:lnTo>
                <a:close/>
                <a:moveTo>
                  <a:pt x="0" y="0"/>
                </a:moveTo>
                <a:lnTo>
                  <a:pt x="9270620" y="0"/>
                </a:lnTo>
                <a:lnTo>
                  <a:pt x="9270620" y="1106839"/>
                </a:lnTo>
                <a:lnTo>
                  <a:pt x="0" y="110683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08 May 2023</a:t>
            </a:r>
          </a:p>
        </p:txBody>
      </p:sp>
      <p:sp>
        <p:nvSpPr>
          <p:cNvPr id="17" name="SD_FLD_Draft" hidden="1">
            <a:extLst>
              <a:ext uri="{FF2B5EF4-FFF2-40B4-BE49-F238E27FC236}">
                <a16:creationId xmlns:a16="http://schemas.microsoft.com/office/drawing/2014/main" id="{2B6066DB-A88B-4086-9C45-3E39F5CE6D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0" name="SD_FLD_Confidentiality">
            <a:extLst>
              <a:ext uri="{FF2B5EF4-FFF2-40B4-BE49-F238E27FC236}">
                <a16:creationId xmlns:a16="http://schemas.microsoft.com/office/drawing/2014/main" id="{055B6780-3A6A-4D5A-9826-05ABD83C2EB2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495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 userDrawn="1">
          <p15:clr>
            <a:srgbClr val="F26B43"/>
          </p15:clr>
        </p15:guide>
        <p15:guide id="2" pos="4177" userDrawn="1">
          <p15:clr>
            <a:srgbClr val="F26B43"/>
          </p15:clr>
        </p15:guide>
        <p15:guide id="3" pos="3839" userDrawn="1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61600"/>
          </a:xfrm>
          <a:blipFill>
            <a:blip r:embed="rId2"/>
            <a:stretch>
              <a:fillRect/>
            </a:stretch>
          </a:blipFill>
        </p:spPr>
        <p:txBody>
          <a:bodyPr lIns="2916000" tIns="360000" rIns="144000"/>
          <a:lstStyle>
            <a:lvl1pPr marL="0" indent="0" algn="l"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31200" y="539750"/>
            <a:ext cx="5018400" cy="936000"/>
          </a:xfrm>
        </p:spPr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A0EF5A-2CB8-465D-882A-DE0FE7C6D3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735085"/>
            <a:ext cx="5018400" cy="43165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76FE3FB9-ADAA-4278-97B4-7AE30B2DA0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08 May 2023</a:t>
            </a:r>
          </a:p>
        </p:txBody>
      </p:sp>
      <p:sp>
        <p:nvSpPr>
          <p:cNvPr id="17" name="SD_FLD_Draft" hidden="1">
            <a:extLst>
              <a:ext uri="{FF2B5EF4-FFF2-40B4-BE49-F238E27FC236}">
                <a16:creationId xmlns:a16="http://schemas.microsoft.com/office/drawing/2014/main" id="{2B6066DB-A88B-4086-9C45-3E39F5CE6D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0" name="SD_FLD_Confidentiality">
            <a:extLst>
              <a:ext uri="{FF2B5EF4-FFF2-40B4-BE49-F238E27FC236}">
                <a16:creationId xmlns:a16="http://schemas.microsoft.com/office/drawing/2014/main" id="{055B6780-3A6A-4D5A-9826-05ABD83C2EB2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116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 userDrawn="1">
          <p15:clr>
            <a:srgbClr val="F26B43"/>
          </p15:clr>
        </p15:guide>
        <p15:guide id="2" pos="4177" userDrawn="1">
          <p15:clr>
            <a:srgbClr val="F26B43"/>
          </p15:clr>
        </p15:guide>
        <p15:guide id="3" pos="3840" userDrawn="1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5632BCD-D585-42E8-A6D3-3C06DC3313BD}"/>
              </a:ext>
            </a:extLst>
          </p:cNvPr>
          <p:cNvSpPr/>
          <p:nvPr userDrawn="1"/>
        </p:nvSpPr>
        <p:spPr bwMode="white">
          <a:xfrm>
            <a:off x="0" y="0"/>
            <a:ext cx="12192000" cy="6855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7FEC56FF-AE50-4EFB-941E-E0B008ED65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922" r="24420" b="6742"/>
          <a:stretch>
            <a:fillRect/>
          </a:stretch>
        </p:blipFill>
        <p:spPr>
          <a:xfrm>
            <a:off x="3600000" y="0"/>
            <a:ext cx="8592000" cy="6858000"/>
          </a:xfrm>
          <a:custGeom>
            <a:avLst/>
            <a:gdLst>
              <a:gd name="connsiteX0" fmla="*/ 0 w 8592000"/>
              <a:gd name="connsiteY0" fmla="*/ 0 h 6858000"/>
              <a:gd name="connsiteX1" fmla="*/ 8592000 w 8592000"/>
              <a:gd name="connsiteY1" fmla="*/ 0 h 6858000"/>
              <a:gd name="connsiteX2" fmla="*/ 8592000 w 8592000"/>
              <a:gd name="connsiteY2" fmla="*/ 6858000 h 6858000"/>
              <a:gd name="connsiteX3" fmla="*/ 0 w 85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2000" h="6858000">
                <a:moveTo>
                  <a:pt x="0" y="0"/>
                </a:moveTo>
                <a:lnTo>
                  <a:pt x="8592000" y="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7" name="Logo">
            <a:extLst>
              <a:ext uri="{FF2B5EF4-FFF2-40B4-BE49-F238E27FC236}">
                <a16:creationId xmlns:a16="http://schemas.microsoft.com/office/drawing/2014/main" id="{FEB7131A-3640-498A-8512-14CA3C3D2916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539750" y="540000"/>
            <a:ext cx="1702800" cy="727238"/>
            <a:chOff x="6380216" y="4059273"/>
            <a:chExt cx="2905863" cy="124104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63D26F1-547B-4B41-9723-EF0612B78E90}"/>
                </a:ext>
              </a:extLst>
            </p:cNvPr>
            <p:cNvSpPr/>
            <p:nvPr/>
          </p:nvSpPr>
          <p:spPr bwMode="white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E6BEF58-2858-4FD7-B365-BD33C9B4ABBF}"/>
                </a:ext>
              </a:extLst>
            </p:cNvPr>
            <p:cNvSpPr/>
            <p:nvPr/>
          </p:nvSpPr>
          <p:spPr bwMode="white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ACB4FEF-3E65-4473-98FD-06637DF17B5A}"/>
                </a:ext>
              </a:extLst>
            </p:cNvPr>
            <p:cNvSpPr/>
            <p:nvPr/>
          </p:nvSpPr>
          <p:spPr bwMode="white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54DF14B-8314-43CC-9550-32B284295E07}"/>
                </a:ext>
              </a:extLst>
            </p:cNvPr>
            <p:cNvSpPr/>
            <p:nvPr/>
          </p:nvSpPr>
          <p:spPr bwMode="white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AAD1000-04BD-4E8C-88FE-2D68653EDFD9}"/>
                </a:ext>
              </a:extLst>
            </p:cNvPr>
            <p:cNvSpPr/>
            <p:nvPr/>
          </p:nvSpPr>
          <p:spPr bwMode="white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E3E06DF-69BA-40E0-83B4-306829A187BB}"/>
                </a:ext>
              </a:extLst>
            </p:cNvPr>
            <p:cNvSpPr/>
            <p:nvPr/>
          </p:nvSpPr>
          <p:spPr bwMode="white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41" name="TAGLINE WHITE">
            <a:extLst>
              <a:ext uri="{FF2B5EF4-FFF2-40B4-BE49-F238E27FC236}">
                <a16:creationId xmlns:a16="http://schemas.microsoft.com/office/drawing/2014/main" id="{377104A8-79D3-4EC7-8FA7-FC40F80871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50400" y="539750"/>
            <a:ext cx="1702800" cy="11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>
              <a:noFill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/>
          </a:p>
        </p:txBody>
      </p:sp>
      <p:sp>
        <p:nvSpPr>
          <p:cNvPr id="40" name="SD_FLD_DocumentDate">
            <a:extLst>
              <a:ext uri="{FF2B5EF4-FFF2-40B4-BE49-F238E27FC236}">
                <a16:creationId xmlns:a16="http://schemas.microsoft.com/office/drawing/2014/main" id="{1DB9ED39-CFDE-4196-AB07-F0AC0AB1579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161675"/>
            <a:ext cx="8290796" cy="18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lnSpc>
                <a:spcPct val="83000"/>
              </a:lnSpc>
              <a:spcBef>
                <a:spcPts val="0"/>
              </a:spcBef>
            </a:pPr>
            <a:r>
              <a:rPr lang="en-GB" altLang="ja-JP" sz="1400" cap="none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08 May 2023</a:t>
            </a:r>
          </a:p>
        </p:txBody>
      </p:sp>
      <p:sp>
        <p:nvSpPr>
          <p:cNvPr id="29" name="_SD_FLD_DocumentNumber"/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B540F12F-7F36-4021-A362-D466EDB9236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3" name="SD_FLD_Confidentiality">
            <a:extLst>
              <a:ext uri="{FF2B5EF4-FFF2-40B4-BE49-F238E27FC236}">
                <a16:creationId xmlns:a16="http://schemas.microsoft.com/office/drawing/2014/main" id="{3A818D00-8E4C-41C4-8292-4942AE5E1645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205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 userDrawn="1"/>
        </p:nvSpPr>
        <p:spPr bwMode="ltGray">
          <a:xfrm>
            <a:off x="6096000" y="0"/>
            <a:ext cx="6100761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26E38492-38DC-4F62-A1DB-9A97676C26A0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EC2D85-7D36-4AED-AD50-B03C0C97ABBA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A2EAFAB-3C70-48F7-9D3F-051715B6123C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D310211-76A4-4411-88BA-72405A8FD557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3CAD2A2-AFBE-49CC-AAB3-10D0B317330B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86E3357-ACD2-4FEB-A799-CCA900A77E5A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A32E6E2-28C5-4015-AD5C-7B36FECA67F8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1" y="539750"/>
            <a:ext cx="50184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998" y="1735085"/>
            <a:ext cx="5018400" cy="431170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1200" y="539751"/>
            <a:ext cx="5018400" cy="936000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2pPr>
            <a:lvl3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3pPr>
            <a:lvl4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4pPr>
            <a:lvl5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5pPr>
            <a:lvl6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6pPr>
            <a:lvl7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7pPr>
            <a:lvl8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8pPr>
            <a:lvl9pPr marL="0" indent="0">
              <a:lnSpc>
                <a:spcPct val="83000"/>
              </a:lnSpc>
              <a:buFontTx/>
              <a:buNone/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title</a:t>
            </a:r>
          </a:p>
          <a:p>
            <a:pPr lvl="1"/>
            <a:endParaRPr lang="en-GB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2B098D5-A529-4245-95A8-157EA2D189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08 May 2023</a:t>
            </a:r>
          </a:p>
        </p:txBody>
      </p:sp>
      <p:sp>
        <p:nvSpPr>
          <p:cNvPr id="28" name="SD_FLD_Draft" hidden="1">
            <a:extLst>
              <a:ext uri="{FF2B5EF4-FFF2-40B4-BE49-F238E27FC236}">
                <a16:creationId xmlns:a16="http://schemas.microsoft.com/office/drawing/2014/main" id="{5DD1835E-D50E-44DD-A77D-BAA8419744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9" name="SD_FLD_Confidentiality">
            <a:extLst>
              <a:ext uri="{FF2B5EF4-FFF2-40B4-BE49-F238E27FC236}">
                <a16:creationId xmlns:a16="http://schemas.microsoft.com/office/drawing/2014/main" id="{D8504C57-0921-4562-9BB3-9AB2F26367D5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615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 userDrawn="1">
          <p15:clr>
            <a:srgbClr val="F26B43"/>
          </p15:clr>
        </p15:guide>
        <p15:guide id="2" pos="4177" userDrawn="1">
          <p15:clr>
            <a:srgbClr val="F26B43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 userDrawn="1"/>
        </p:nvSpPr>
        <p:spPr bwMode="ltGray">
          <a:xfrm>
            <a:off x="0" y="0"/>
            <a:ext cx="6100761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1" y="539750"/>
            <a:ext cx="5018400" cy="93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446" y="1735085"/>
            <a:ext cx="5018400" cy="43117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1200" y="539751"/>
            <a:ext cx="5018400" cy="936000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1"/>
                </a:solidFill>
              </a:defRPr>
            </a:lvl2pPr>
            <a:lvl3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3pPr>
            <a:lvl4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4pPr>
            <a:lvl5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5pPr>
            <a:lvl6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6pPr>
            <a:lvl7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7pPr>
            <a:lvl8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8pPr>
            <a:lvl9pPr marL="0" indent="0">
              <a:lnSpc>
                <a:spcPct val="83000"/>
              </a:lnSpc>
              <a:buFontTx/>
              <a:buNone/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title</a:t>
            </a:r>
          </a:p>
          <a:p>
            <a:pPr lvl="1"/>
            <a:endParaRPr lang="en-GB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2B098D5-A529-4245-95A8-157EA2D189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08 May 2023</a:t>
            </a:r>
          </a:p>
        </p:txBody>
      </p:sp>
      <p:sp>
        <p:nvSpPr>
          <p:cNvPr id="28" name="SD_FLD_Draft" hidden="1">
            <a:extLst>
              <a:ext uri="{FF2B5EF4-FFF2-40B4-BE49-F238E27FC236}">
                <a16:creationId xmlns:a16="http://schemas.microsoft.com/office/drawing/2014/main" id="{5DD1835E-D50E-44DD-A77D-BAA8419744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9" name="SD_FLD_Confidentiality">
            <a:extLst>
              <a:ext uri="{FF2B5EF4-FFF2-40B4-BE49-F238E27FC236}">
                <a16:creationId xmlns:a16="http://schemas.microsoft.com/office/drawing/2014/main" id="{D8504C57-0921-4562-9BB3-9AB2F26367D5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Logo">
            <a:extLst>
              <a:ext uri="{FF2B5EF4-FFF2-40B4-BE49-F238E27FC236}">
                <a16:creationId xmlns:a16="http://schemas.microsoft.com/office/drawing/2014/main" id="{9797F799-9D4E-44C1-9C94-5D81A10E73BB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95478A4-BD9D-4AF3-830D-D8C4ECC8BD67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6D1A283-D484-41F6-8D7E-9FA95DDC6EEE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60C41DB-E2AE-48EB-9E60-96525D5D2BA1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27B6332-097C-4B17-BAF1-B2B881F421E7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AB1D607-7CB2-48A4-9112-F1F9E5B66AB3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5111258-3B5D-4ADA-94B5-170A44D042C4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56175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 userDrawn="1">
          <p15:clr>
            <a:srgbClr val="F26B43"/>
          </p15:clr>
        </p15:guide>
        <p15:guide id="2" pos="4177" userDrawn="1">
          <p15:clr>
            <a:srgbClr val="F26B43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 userDrawn="1"/>
        </p:nvSpPr>
        <p:spPr bwMode="ltGray">
          <a:xfrm>
            <a:off x="1" y="0"/>
            <a:ext cx="6096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grpSp>
        <p:nvGrpSpPr>
          <p:cNvPr id="28" name="Logo">
            <a:extLst>
              <a:ext uri="{FF2B5EF4-FFF2-40B4-BE49-F238E27FC236}">
                <a16:creationId xmlns:a16="http://schemas.microsoft.com/office/drawing/2014/main" id="{2A4DCA37-D5BC-45B5-969C-67CBA623350D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CC60709-F769-498C-8576-9765B07F378C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FAFB28D-E363-4553-84FE-9D1E73CCA326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68CF8D9-4524-464E-96BB-446077DFCF9E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70695EC-0262-4050-8C36-B81EAE73A086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BE55B35-BCD3-452D-ACF7-4C9EE830DAF9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3507E5F-080B-4B43-8774-A56A2FC9A2FD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9750"/>
            <a:ext cx="5017838" cy="5507039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5999" y="539750"/>
            <a:ext cx="5019555" cy="5502327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accent1"/>
                </a:solidFill>
              </a:defRPr>
            </a:lvl1pPr>
            <a:lvl2pPr marL="0" indent="0" algn="ctr">
              <a:buNone/>
              <a:defRPr>
                <a:solidFill>
                  <a:schemeClr val="accent1"/>
                </a:solidFill>
              </a:defRPr>
            </a:lvl2pPr>
            <a:lvl3pPr marL="0" indent="0" algn="ctr">
              <a:buNone/>
              <a:defRPr>
                <a:solidFill>
                  <a:schemeClr val="accent1"/>
                </a:solidFill>
              </a:defRPr>
            </a:lvl3pPr>
            <a:lvl4pPr marL="0" indent="0" algn="ctr">
              <a:buNone/>
              <a:defRPr>
                <a:solidFill>
                  <a:schemeClr val="accent1"/>
                </a:solidFill>
              </a:defRPr>
            </a:lvl4pPr>
            <a:lvl5pPr marL="0" indent="0" algn="ctr">
              <a:buNone/>
              <a:defRPr>
                <a:solidFill>
                  <a:schemeClr val="accent1"/>
                </a:solidFill>
              </a:defRPr>
            </a:lvl5pPr>
            <a:lvl6pPr marL="0" indent="0" algn="ctr">
              <a:buNone/>
              <a:defRPr>
                <a:solidFill>
                  <a:schemeClr val="accent1"/>
                </a:solidFill>
              </a:defRPr>
            </a:lvl6pPr>
            <a:lvl7pPr marL="0" indent="0" algn="ctr">
              <a:buNone/>
              <a:defRPr>
                <a:solidFill>
                  <a:schemeClr val="accent1"/>
                </a:solidFill>
              </a:defRPr>
            </a:lvl7pPr>
            <a:lvl8pPr marL="0" indent="0" algn="ctr">
              <a:buNone/>
              <a:defRPr>
                <a:solidFill>
                  <a:schemeClr val="accent1"/>
                </a:solidFill>
              </a:defRPr>
            </a:lvl8pPr>
            <a:lvl9pPr marL="0" indent="0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08 May 2023</a:t>
            </a:r>
          </a:p>
        </p:txBody>
      </p:sp>
      <p:sp>
        <p:nvSpPr>
          <p:cNvPr id="20" name="SD_FLD_Draft" hidden="1">
            <a:extLst>
              <a:ext uri="{FF2B5EF4-FFF2-40B4-BE49-F238E27FC236}">
                <a16:creationId xmlns:a16="http://schemas.microsoft.com/office/drawing/2014/main" id="{CBE67342-2E3A-472F-99DC-5A501BFB7E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ED9239D1-7B53-4A1A-9075-35947DE7366F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691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77" userDrawn="1">
          <p15:clr>
            <a:srgbClr val="F26B43"/>
          </p15:clr>
        </p15:guide>
        <p15:guide id="2" pos="3501" userDrawn="1">
          <p15:clr>
            <a:srgbClr val="F26B43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 userDrawn="1"/>
        </p:nvSpPr>
        <p:spPr bwMode="ltGray">
          <a:xfrm>
            <a:off x="0" y="0"/>
            <a:ext cx="12191999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9750"/>
            <a:ext cx="5019556" cy="5507039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2446" y="539750"/>
            <a:ext cx="5018217" cy="5502327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accent1"/>
                </a:solidFill>
              </a:defRPr>
            </a:lvl2pPr>
            <a:lvl3pPr marL="0" indent="0" algn="ctr">
              <a:buNone/>
              <a:defRPr>
                <a:solidFill>
                  <a:schemeClr val="accent1"/>
                </a:solidFill>
              </a:defRPr>
            </a:lvl3pPr>
            <a:lvl4pPr marL="0" indent="0" algn="ctr">
              <a:buNone/>
              <a:defRPr>
                <a:solidFill>
                  <a:schemeClr val="accent1"/>
                </a:solidFill>
              </a:defRPr>
            </a:lvl4pPr>
            <a:lvl5pPr marL="0" indent="0" algn="ctr">
              <a:buNone/>
              <a:defRPr>
                <a:solidFill>
                  <a:schemeClr val="accent1"/>
                </a:solidFill>
              </a:defRPr>
            </a:lvl5pPr>
            <a:lvl6pPr marL="0" indent="0" algn="ctr">
              <a:buNone/>
              <a:defRPr>
                <a:solidFill>
                  <a:schemeClr val="accent1"/>
                </a:solidFill>
              </a:defRPr>
            </a:lvl6pPr>
            <a:lvl7pPr marL="0" indent="0" algn="ctr">
              <a:buNone/>
              <a:defRPr>
                <a:solidFill>
                  <a:schemeClr val="accent1"/>
                </a:solidFill>
              </a:defRPr>
            </a:lvl7pPr>
            <a:lvl8pPr marL="0" indent="0" algn="ctr">
              <a:buNone/>
              <a:defRPr>
                <a:solidFill>
                  <a:schemeClr val="accent1"/>
                </a:solidFill>
              </a:defRPr>
            </a:lvl8pPr>
            <a:lvl9pPr marL="0" indent="0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</p:txBody>
      </p:sp>
      <p:grpSp>
        <p:nvGrpSpPr>
          <p:cNvPr id="20" name="Logo">
            <a:extLst>
              <a:ext uri="{FF2B5EF4-FFF2-40B4-BE49-F238E27FC236}">
                <a16:creationId xmlns:a16="http://schemas.microsoft.com/office/drawing/2014/main" id="{09F58BCB-349D-4CC0-8F66-E3D4A6043645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D5BB903-91B3-4C64-AE64-AAC4942FD2AA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80EDA47-3086-46DB-BCBE-D169392A4A65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3B5DC88-1778-444D-A3B1-B396024A726B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A1697D9-4CF2-4944-93CF-B1FC9B02CC7A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25C48EF-8251-429D-871E-391A6900D198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375CC11-5108-4662-A8B5-EA30F6DA9B5B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08 May 2023</a:t>
            </a:r>
          </a:p>
        </p:txBody>
      </p:sp>
      <p:sp>
        <p:nvSpPr>
          <p:cNvPr id="27" name="SD_FLD_Draft" hidden="1">
            <a:extLst>
              <a:ext uri="{FF2B5EF4-FFF2-40B4-BE49-F238E27FC236}">
                <a16:creationId xmlns:a16="http://schemas.microsoft.com/office/drawing/2014/main" id="{3FC1FDE6-634E-475F-B714-288B04163A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8" name="SD_FLD_Confidentiality">
            <a:extLst>
              <a:ext uri="{FF2B5EF4-FFF2-40B4-BE49-F238E27FC236}">
                <a16:creationId xmlns:a16="http://schemas.microsoft.com/office/drawing/2014/main" id="{6D820B52-C017-4C68-9F43-1FC845791716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856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77" userDrawn="1">
          <p15:clr>
            <a:srgbClr val="F26B43"/>
          </p15:clr>
        </p15:guide>
        <p15:guide id="2" pos="3501" userDrawn="1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ackground pi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0BB740F-040E-4C29-B57E-B7474FA2CCF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046788"/>
          </a:xfrm>
          <a:blipFill>
            <a:blip r:embed="rId2"/>
            <a:stretch>
              <a:fillRect/>
            </a:stretch>
          </a:blipFill>
        </p:spPr>
        <p:txBody>
          <a:bodyPr lIns="8064000" tIns="612000" rIns="1116000" anchor="ctr" anchorCtr="0"/>
          <a:lstStyle>
            <a:lvl1pPr marL="0" indent="0" algn="l">
              <a:buNone/>
              <a:defRPr sz="160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677DA-1553-4ACE-88F0-1D90541A6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41648-A3C2-4094-8260-D7F9C81E8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sz="7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4F7D00-E655-476E-9A8D-16044B0B3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61CC6-F316-448C-8910-5F3BA8E62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385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F7CFE-DCB6-4202-B09A-637C5745A3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1DD2C-6775-40D3-B625-6A94E4EC6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sz="7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536E17-02D9-4235-9720-961CB104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1AE4F1-4AE5-4A49-949A-BDA5C7AF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3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SD_FLD_Draft" hidden="1">
            <a:extLst>
              <a:ext uri="{FF2B5EF4-FFF2-40B4-BE49-F238E27FC236}">
                <a16:creationId xmlns:a16="http://schemas.microsoft.com/office/drawing/2014/main" id="{9324EF98-2F0A-4D7C-ACD4-6C69299B31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8" name="SD_FLD_Confidentiality">
            <a:extLst>
              <a:ext uri="{FF2B5EF4-FFF2-40B4-BE49-F238E27FC236}">
                <a16:creationId xmlns:a16="http://schemas.microsoft.com/office/drawing/2014/main" id="{44B7048E-FFD7-4E41-AC43-9BDB83CCE1EC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914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ltGray">
          <a:xfrm>
            <a:off x="1" y="0"/>
            <a:ext cx="12191999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D0B91A6F-3F96-48D5-B578-BC55BEA05B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922" r="24420" b="6742"/>
          <a:stretch>
            <a:fillRect/>
          </a:stretch>
        </p:blipFill>
        <p:spPr>
          <a:xfrm>
            <a:off x="3600000" y="0"/>
            <a:ext cx="8592000" cy="6858000"/>
          </a:xfrm>
          <a:custGeom>
            <a:avLst/>
            <a:gdLst>
              <a:gd name="connsiteX0" fmla="*/ 0 w 8592000"/>
              <a:gd name="connsiteY0" fmla="*/ 0 h 6858000"/>
              <a:gd name="connsiteX1" fmla="*/ 8592000 w 8592000"/>
              <a:gd name="connsiteY1" fmla="*/ 0 h 6858000"/>
              <a:gd name="connsiteX2" fmla="*/ 8592000 w 8592000"/>
              <a:gd name="connsiteY2" fmla="*/ 6858000 h 6858000"/>
              <a:gd name="connsiteX3" fmla="*/ 0 w 85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2000" h="6858000">
                <a:moveTo>
                  <a:pt x="0" y="0"/>
                </a:moveTo>
                <a:lnTo>
                  <a:pt x="8592000" y="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6" name="Logo">
            <a:extLst>
              <a:ext uri="{FF2B5EF4-FFF2-40B4-BE49-F238E27FC236}">
                <a16:creationId xmlns:a16="http://schemas.microsoft.com/office/drawing/2014/main" id="{582D80DA-3434-42F0-8BBA-787FFCEA7180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9950400" y="5800971"/>
            <a:ext cx="1702800" cy="727237"/>
            <a:chOff x="6380216" y="4059273"/>
            <a:chExt cx="2905863" cy="124104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679ECA6-9859-4013-A93B-16010BF55817}"/>
                </a:ext>
              </a:extLst>
            </p:cNvPr>
            <p:cNvSpPr/>
            <p:nvPr/>
          </p:nvSpPr>
          <p:spPr bwMode="white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BCEF638-291C-4421-9C1B-EB934A0F0109}"/>
                </a:ext>
              </a:extLst>
            </p:cNvPr>
            <p:cNvSpPr/>
            <p:nvPr/>
          </p:nvSpPr>
          <p:spPr bwMode="white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EC0FCA9-D6D8-4B36-A4E6-0244141FD9FC}"/>
                </a:ext>
              </a:extLst>
            </p:cNvPr>
            <p:cNvSpPr/>
            <p:nvPr/>
          </p:nvSpPr>
          <p:spPr bwMode="white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3552AFE-81A2-4ED5-8069-997ABD975336}"/>
                </a:ext>
              </a:extLst>
            </p:cNvPr>
            <p:cNvSpPr/>
            <p:nvPr/>
          </p:nvSpPr>
          <p:spPr bwMode="white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D2AB6C2-8FD2-440E-99DD-96E8F19C42CD}"/>
                </a:ext>
              </a:extLst>
            </p:cNvPr>
            <p:cNvSpPr/>
            <p:nvPr/>
          </p:nvSpPr>
          <p:spPr bwMode="white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100F770-E88D-4351-983E-F7B95197A7D1}"/>
                </a:ext>
              </a:extLst>
            </p:cNvPr>
            <p:cNvSpPr/>
            <p:nvPr/>
          </p:nvSpPr>
          <p:spPr bwMode="white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23" name="TAGLINE WHITE">
            <a:extLst>
              <a:ext uri="{FF2B5EF4-FFF2-40B4-BE49-F238E27FC236}">
                <a16:creationId xmlns:a16="http://schemas.microsoft.com/office/drawing/2014/main" id="{41DB66F5-46D4-4959-A143-077E1F7FE0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50400" y="539750"/>
            <a:ext cx="1702800" cy="11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1730374"/>
            <a:ext cx="8290800" cy="1339453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3296628"/>
            <a:ext cx="8290800" cy="6372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6" name="_SD_FLD_Copyright">
            <a:extLst>
              <a:ext uri="{FF2B5EF4-FFF2-40B4-BE49-F238E27FC236}">
                <a16:creationId xmlns:a16="http://schemas.microsoft.com/office/drawing/2014/main" id="{E122E57C-11B4-4446-AF00-71B795F3C914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28" name="SD_FLD_DocumentDate">
            <a:extLst>
              <a:ext uri="{FF2B5EF4-FFF2-40B4-BE49-F238E27FC236}">
                <a16:creationId xmlns:a16="http://schemas.microsoft.com/office/drawing/2014/main" id="{D32510BA-5DCF-4A7B-89DB-D5A3E2A782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08 May 2023</a:t>
            </a:r>
          </a:p>
        </p:txBody>
      </p:sp>
      <p:sp>
        <p:nvSpPr>
          <p:cNvPr id="24" name="SD_FLD_Draft" hidden="1">
            <a:extLst>
              <a:ext uri="{FF2B5EF4-FFF2-40B4-BE49-F238E27FC236}">
                <a16:creationId xmlns:a16="http://schemas.microsoft.com/office/drawing/2014/main" id="{E78AC084-F0D7-48FF-A5A0-62B259C3E6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0E98D3-1B1D-490D-90C3-F274802AC561}"/>
              </a:ext>
            </a:extLst>
          </p:cNvPr>
          <p:cNvSpPr txBox="1"/>
          <p:nvPr userDrawn="1"/>
        </p:nvSpPr>
        <p:spPr>
          <a:xfrm>
            <a:off x="540000" y="5879827"/>
            <a:ext cx="272754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400" b="1" cap="none" baseline="0" noProof="1">
                <a:solidFill>
                  <a:schemeClr val="bg1"/>
                </a:solidFill>
              </a:rPr>
              <a:t>www.dnv.com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298E8765-505F-453E-BC7E-D85D0B5D95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836965"/>
            <a:ext cx="8291049" cy="36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Email address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F1D187BC-8B38-417E-BA95-DF961274BE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1" y="5270701"/>
            <a:ext cx="8291049" cy="36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Telephone number</a:t>
            </a:r>
          </a:p>
        </p:txBody>
      </p:sp>
      <p:sp>
        <p:nvSpPr>
          <p:cNvPr id="33" name="SD_FLD_Confidentiality">
            <a:extLst>
              <a:ext uri="{FF2B5EF4-FFF2-40B4-BE49-F238E27FC236}">
                <a16:creationId xmlns:a16="http://schemas.microsoft.com/office/drawing/2014/main" id="{E93E9BF8-0018-4174-8A59-3D40E3E27125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879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52" y="448713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YOUR USER GUIDE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0BB3B459-CDFE-44C8-879C-511BDE5A64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2" y="1442790"/>
            <a:ext cx="24480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>
                <a:latin typeface="+mn-lt"/>
                <a:cs typeface="Arial" panose="020B0604020202020204" pitchFamily="34" charset="0"/>
              </a:rPr>
              <a:t>TEXT STYLES</a:t>
            </a:r>
            <a:endParaRPr lang="en-GB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slide placeholders to their default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600">
                <a:latin typeface="+mn-lt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to insert a new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layout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90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Click on the arrow next to </a:t>
            </a:r>
            <a:r>
              <a:rPr lang="en-GB" sz="900" b="1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Layout</a:t>
            </a:r>
            <a:br>
              <a:rPr lang="en-GB" sz="900" b="1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en-GB" sz="90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to view a dropdown menu of possible slide layouts</a:t>
            </a:r>
            <a:endParaRPr lang="en-GB" sz="900">
              <a:latin typeface="+mn-lt"/>
              <a:ea typeface="Arial" panose="020B0604020202020204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66B3FBB4-61DE-493B-8F38-CB78E008D9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98494" y="1442790"/>
            <a:ext cx="2448000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>
                <a:latin typeface="+mn-lt"/>
                <a:cs typeface="Arial" panose="020B0604020202020204" pitchFamily="34" charset="0"/>
              </a:rPr>
              <a:t>PICTURES</a:t>
            </a:r>
            <a:endParaRPr lang="en-GB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17EA80A0-F605-4897-AE2A-18933CAB6D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6214" y="1442790"/>
            <a:ext cx="2448000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>
                <a:latin typeface="+mn-lt"/>
                <a:cs typeface="Arial" panose="020B0604020202020204" pitchFamily="34" charset="0"/>
              </a:rPr>
              <a:t>HEADER &amp; FOOTER</a:t>
            </a:r>
            <a:endParaRPr lang="en-GB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(write the desired text, click date or page number from or to)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600">
                <a:latin typeface="+mn-lt"/>
                <a:cs typeface="Arial" panose="020B0604020202020204" pitchFamily="34" charset="0"/>
              </a:rPr>
              <a:t>GRIDLINES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When copying old content to your new presentation, 2 options are available: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GB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GB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GB" altLang="da-DK" sz="900" b="1" i="0" u="sng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en-GB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22642E-922E-4D3E-9481-C027E3A93C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2727" y="4779904"/>
            <a:ext cx="475428" cy="1767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7E3D92-3923-49A5-9D66-A01D052984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01" t="45142" r="62601" b="9046"/>
          <a:stretch/>
        </p:blipFill>
        <p:spPr>
          <a:xfrm>
            <a:off x="6726550" y="1735179"/>
            <a:ext cx="341204" cy="321707"/>
          </a:xfrm>
          <a:prstGeom prst="rect">
            <a:avLst/>
          </a:prstGeom>
        </p:spPr>
      </p:pic>
      <p:pic>
        <p:nvPicPr>
          <p:cNvPr id="24" name="Picture 16">
            <a:extLst>
              <a:ext uri="{FF2B5EF4-FFF2-40B4-BE49-F238E27FC236}">
                <a16:creationId xmlns:a16="http://schemas.microsoft.com/office/drawing/2014/main" id="{EE4BD888-DAA9-4A3B-ADD9-0ACB9540A6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32727" y="3962909"/>
            <a:ext cx="328881" cy="505501"/>
          </a:xfrm>
          <a:prstGeom prst="rect">
            <a:avLst/>
          </a:prstGeom>
        </p:spPr>
      </p:pic>
      <p:pic>
        <p:nvPicPr>
          <p:cNvPr id="26" name="Picture 20">
            <a:extLst>
              <a:ext uri="{FF2B5EF4-FFF2-40B4-BE49-F238E27FC236}">
                <a16:creationId xmlns:a16="http://schemas.microsoft.com/office/drawing/2014/main" id="{ADF46DFB-ABDB-43BA-AD93-FDEE2D7642D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35425" y="3229754"/>
            <a:ext cx="538465" cy="172841"/>
          </a:xfrm>
          <a:prstGeom prst="rect">
            <a:avLst/>
          </a:prstGeom>
        </p:spPr>
      </p:pic>
      <p:pic>
        <p:nvPicPr>
          <p:cNvPr id="27" name="Picture 19">
            <a:extLst>
              <a:ext uri="{FF2B5EF4-FFF2-40B4-BE49-F238E27FC236}">
                <a16:creationId xmlns:a16="http://schemas.microsoft.com/office/drawing/2014/main" id="{CF6F40E1-EF2A-4675-A88E-429AD3ADD34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02694" y="2453659"/>
            <a:ext cx="313788" cy="543900"/>
          </a:xfrm>
          <a:prstGeom prst="rect">
            <a:avLst/>
          </a:prstGeom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1EEB59ED-856C-4646-8080-8164D2973D0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717337" y="1980536"/>
            <a:ext cx="378293" cy="5433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8B3BD4-04BC-40A0-B801-FB79B088402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932727" y="2518464"/>
            <a:ext cx="457143" cy="25714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A02284-6888-4337-9A6F-80EFD8C40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D2B70A-6BC5-4C66-869E-61F2A38A3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9F8ED-36EE-4F7B-8B5E-A531C6E80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742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>
                <a:solidFill>
                  <a:schemeClr val="bg1"/>
                </a:solidFill>
              </a:rPr>
              <a:t>If you see any </a:t>
            </a:r>
            <a:r>
              <a:rPr lang="en-GB" sz="4400" b="1" i="1" noProof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>
                <a:solidFill>
                  <a:schemeClr val="bg1"/>
                </a:solidFill>
              </a:rPr>
              <a:t>one</a:t>
            </a:r>
            <a:r>
              <a:rPr lang="en-GB" sz="4400" b="1" i="1" noProof="0">
                <a:solidFill>
                  <a:schemeClr val="bg1"/>
                </a:solidFill>
              </a:rPr>
              <a:t>,</a:t>
            </a:r>
            <a:br>
              <a:rPr lang="en-GB" sz="4400" b="0" i="0" noProof="0">
                <a:solidFill>
                  <a:schemeClr val="bg1"/>
                </a:solidFill>
              </a:rPr>
            </a:br>
            <a:r>
              <a:rPr lang="en-GB" sz="4400" b="0" noProof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>
                <a:solidFill>
                  <a:schemeClr val="bg1"/>
                </a:solidFill>
              </a:rPr>
              <a:t>are not </a:t>
            </a:r>
            <a:r>
              <a:rPr lang="en-GB" sz="4400" b="0" noProof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>
                <a:solidFill>
                  <a:schemeClr val="bg1"/>
                </a:solidFill>
              </a:rPr>
            </a:br>
            <a:br>
              <a:rPr lang="en-GB" sz="2800" b="0" noProof="0">
                <a:solidFill>
                  <a:schemeClr val="bg1"/>
                </a:solidFill>
              </a:rPr>
            </a:br>
            <a:endParaRPr lang="en-GB" sz="2800" b="0" noProof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>
                <a:solidFill>
                  <a:schemeClr val="bg1"/>
                </a:solidFill>
              </a:rPr>
              <a:t>Do not use </a:t>
            </a:r>
            <a:endParaRPr lang="en-GB" sz="2400" b="1" i="1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>
                <a:solidFill>
                  <a:schemeClr val="bg1"/>
                </a:solidFill>
              </a:rPr>
            </a:br>
            <a:endParaRPr lang="en-GB" sz="1800" b="0" noProof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F52A3B9-C46E-47C2-A1FB-F5434525BDF4}" type="datetime4">
              <a:rPr lang="en-GB" smtClean="0"/>
              <a:t>31 May 2023</a:t>
            </a:fld>
            <a:endParaRPr lang="en-GB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45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5632BCD-D585-42E8-A6D3-3C06DC3313BD}"/>
              </a:ext>
            </a:extLst>
          </p:cNvPr>
          <p:cNvSpPr/>
          <p:nvPr userDrawn="1"/>
        </p:nvSpPr>
        <p:spPr bwMode="white">
          <a:xfrm>
            <a:off x="0" y="0"/>
            <a:ext cx="12192000" cy="6855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Logo">
            <a:extLst>
              <a:ext uri="{FF2B5EF4-FFF2-40B4-BE49-F238E27FC236}">
                <a16:creationId xmlns:a16="http://schemas.microsoft.com/office/drawing/2014/main" id="{38FB97ED-5A4B-484F-BA47-613177090BCB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539750" y="540000"/>
            <a:ext cx="1702800" cy="727238"/>
            <a:chOff x="6380216" y="4059273"/>
            <a:chExt cx="2905863" cy="1241045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5DDA26-00FD-4EB4-98FC-C3CA907FBBFB}"/>
                </a:ext>
              </a:extLst>
            </p:cNvPr>
            <p:cNvSpPr/>
            <p:nvPr/>
          </p:nvSpPr>
          <p:spPr bwMode="white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4CB032C-9E7C-4EB0-A639-A1F06C45D200}"/>
                </a:ext>
              </a:extLst>
            </p:cNvPr>
            <p:cNvSpPr/>
            <p:nvPr/>
          </p:nvSpPr>
          <p:spPr bwMode="white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7DD5104-FF83-40C7-AA43-C17183E0159B}"/>
                </a:ext>
              </a:extLst>
            </p:cNvPr>
            <p:cNvSpPr/>
            <p:nvPr/>
          </p:nvSpPr>
          <p:spPr bwMode="white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E483200-DEA7-441E-B11A-6554B16BE995}"/>
                </a:ext>
              </a:extLst>
            </p:cNvPr>
            <p:cNvSpPr/>
            <p:nvPr/>
          </p:nvSpPr>
          <p:spPr bwMode="white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33B82D2-D994-4BA1-81E5-F06092A32375}"/>
                </a:ext>
              </a:extLst>
            </p:cNvPr>
            <p:cNvSpPr/>
            <p:nvPr/>
          </p:nvSpPr>
          <p:spPr bwMode="white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D107E4C-634D-4DED-A03F-46DF1723185F}"/>
                </a:ext>
              </a:extLst>
            </p:cNvPr>
            <p:cNvSpPr/>
            <p:nvPr/>
          </p:nvSpPr>
          <p:spPr bwMode="white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41" name="TAGLINE WHITE">
            <a:extLst>
              <a:ext uri="{FF2B5EF4-FFF2-40B4-BE49-F238E27FC236}">
                <a16:creationId xmlns:a16="http://schemas.microsoft.com/office/drawing/2014/main" id="{A98F511B-B3B4-46F3-ACF7-28F2D6378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0400" y="539750"/>
            <a:ext cx="1702800" cy="11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 algn="l">
              <a:lnSpc>
                <a:spcPct val="83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>
              <a:noFill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/>
          </a:p>
        </p:txBody>
      </p:sp>
      <p:sp>
        <p:nvSpPr>
          <p:cNvPr id="40" name="SD_FLD_DocumentDate">
            <a:extLst>
              <a:ext uri="{FF2B5EF4-FFF2-40B4-BE49-F238E27FC236}">
                <a16:creationId xmlns:a16="http://schemas.microsoft.com/office/drawing/2014/main" id="{7E2B10C4-BD8D-4AE7-9B25-DFBE307FFE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161675"/>
            <a:ext cx="8290796" cy="18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lnSpc>
                <a:spcPct val="83000"/>
              </a:lnSpc>
              <a:spcBef>
                <a:spcPts val="0"/>
              </a:spcBef>
            </a:pPr>
            <a:r>
              <a:rPr lang="en-GB" altLang="ja-JP" sz="1400" cap="none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08 May 2023</a:t>
            </a:r>
          </a:p>
        </p:txBody>
      </p:sp>
      <p:sp>
        <p:nvSpPr>
          <p:cNvPr id="29" name="_SD_FLD_DocumentNumber"/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D3B7CDF1-E10F-4E39-9E5D-AE11897E4C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B504DBE6-F10B-43A3-A35B-E9AA5F4CDC43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78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9000000" tIns="612000" rIns="180000" anchor="ctr" anchorCtr="0"/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36BC1AE-8CBE-4EA7-85B1-05A9468D9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52A4BCE6-B178-4BF6-BBA3-BC5CCD7F11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D03B31E-37CD-4AFE-AF40-02CD888651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68AF7DD-9CF9-4309-AF51-B766036264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6128743"/>
            <a:ext cx="8290797" cy="21483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GB"/>
              <a:t>Insert date DD Month Year</a:t>
            </a:r>
          </a:p>
        </p:txBody>
      </p:sp>
      <p:sp>
        <p:nvSpPr>
          <p:cNvPr id="41" name="Date Placeholder 12" hidden="1">
            <a:extLst>
              <a:ext uri="{FF2B5EF4-FFF2-40B4-BE49-F238E27FC236}">
                <a16:creationId xmlns:a16="http://schemas.microsoft.com/office/drawing/2014/main" id="{F8C7B2A1-0C6D-4367-B22A-DB1D1248E7E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2" name="Footer Placeholder 23" hidden="1">
            <a:extLst>
              <a:ext uri="{FF2B5EF4-FFF2-40B4-BE49-F238E27FC236}">
                <a16:creationId xmlns:a16="http://schemas.microsoft.com/office/drawing/2014/main" id="{70E9D16D-FE2F-4908-ABD5-BB45ECB409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>
              <a:noFill/>
            </a:endParaRPr>
          </a:p>
        </p:txBody>
      </p:sp>
      <p:sp>
        <p:nvSpPr>
          <p:cNvPr id="43" name="Slide Number Placeholder 24" hidden="1">
            <a:extLst>
              <a:ext uri="{FF2B5EF4-FFF2-40B4-BE49-F238E27FC236}">
                <a16:creationId xmlns:a16="http://schemas.microsoft.com/office/drawing/2014/main" id="{393087B7-ABFA-4120-819F-40E9D4ED11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91479EF3-988A-4C9C-ADDB-C1D212A272B4}"/>
              </a:ext>
            </a:extLst>
          </p:cNvPr>
          <p:cNvSpPr>
            <a:spLocks noGrp="1" noChangeAspect="1"/>
          </p:cNvSpPr>
          <p:nvPr userDrawn="1">
            <p:ph type="body" sz="quarter" idx="22" hasCustomPrompt="1"/>
          </p:nvPr>
        </p:nvSpPr>
        <p:spPr bwMode="white">
          <a:xfrm>
            <a:off x="540000" y="540000"/>
            <a:ext cx="1702800" cy="727238"/>
          </a:xfrm>
          <a:custGeom>
            <a:avLst/>
            <a:gdLst>
              <a:gd name="connsiteX0" fmla="*/ 4835251 w 9270620"/>
              <a:gd name="connsiteY0" fmla="*/ 2948180 h 3959325"/>
              <a:gd name="connsiteX1" fmla="*/ 4835251 w 9270620"/>
              <a:gd name="connsiteY1" fmla="*/ 3779899 h 3959325"/>
              <a:gd name="connsiteX2" fmla="*/ 5282830 w 9270620"/>
              <a:gd name="connsiteY2" fmla="*/ 3779899 h 3959325"/>
              <a:gd name="connsiteX3" fmla="*/ 5590803 w 9270620"/>
              <a:gd name="connsiteY3" fmla="*/ 3686324 h 3959325"/>
              <a:gd name="connsiteX4" fmla="*/ 5693918 w 9270620"/>
              <a:gd name="connsiteY4" fmla="*/ 3399093 h 3959325"/>
              <a:gd name="connsiteX5" fmla="*/ 5693918 w 9270620"/>
              <a:gd name="connsiteY5" fmla="*/ 3329139 h 3959325"/>
              <a:gd name="connsiteX6" fmla="*/ 5590803 w 9270620"/>
              <a:gd name="connsiteY6" fmla="*/ 3039484 h 3959325"/>
              <a:gd name="connsiteX7" fmla="*/ 5282830 w 9270620"/>
              <a:gd name="connsiteY7" fmla="*/ 2948180 h 3959325"/>
              <a:gd name="connsiteX8" fmla="*/ 7923941 w 9270620"/>
              <a:gd name="connsiteY8" fmla="*/ 2768907 h 3959325"/>
              <a:gd name="connsiteX9" fmla="*/ 8147729 w 9270620"/>
              <a:gd name="connsiteY9" fmla="*/ 2768907 h 3959325"/>
              <a:gd name="connsiteX10" fmla="*/ 8603334 w 9270620"/>
              <a:gd name="connsiteY10" fmla="*/ 3699197 h 3959325"/>
              <a:gd name="connsiteX11" fmla="*/ 9058787 w 9270620"/>
              <a:gd name="connsiteY11" fmla="*/ 2768907 h 3959325"/>
              <a:gd name="connsiteX12" fmla="*/ 9269858 w 9270620"/>
              <a:gd name="connsiteY12" fmla="*/ 2768907 h 3959325"/>
              <a:gd name="connsiteX13" fmla="*/ 8674651 w 9270620"/>
              <a:gd name="connsiteY13" fmla="*/ 3959325 h 3959325"/>
              <a:gd name="connsiteX14" fmla="*/ 8520664 w 9270620"/>
              <a:gd name="connsiteY14" fmla="*/ 3959325 h 3959325"/>
              <a:gd name="connsiteX15" fmla="*/ 6265204 w 9270620"/>
              <a:gd name="connsiteY15" fmla="*/ 2768907 h 3959325"/>
              <a:gd name="connsiteX16" fmla="*/ 6349390 w 9270620"/>
              <a:gd name="connsiteY16" fmla="*/ 2768907 h 3959325"/>
              <a:gd name="connsiteX17" fmla="*/ 6458862 w 9270620"/>
              <a:gd name="connsiteY17" fmla="*/ 2768907 h 3959325"/>
              <a:gd name="connsiteX18" fmla="*/ 7379459 w 9270620"/>
              <a:gd name="connsiteY18" fmla="*/ 3699197 h 3959325"/>
              <a:gd name="connsiteX19" fmla="*/ 7379459 w 9270620"/>
              <a:gd name="connsiteY19" fmla="*/ 2768907 h 3959325"/>
              <a:gd name="connsiteX20" fmla="*/ 7574783 w 9270620"/>
              <a:gd name="connsiteY20" fmla="*/ 2768907 h 3959325"/>
              <a:gd name="connsiteX21" fmla="*/ 7574783 w 9270620"/>
              <a:gd name="connsiteY21" fmla="*/ 3959325 h 3959325"/>
              <a:gd name="connsiteX22" fmla="*/ 7379459 w 9270620"/>
              <a:gd name="connsiteY22" fmla="*/ 3959325 h 3959325"/>
              <a:gd name="connsiteX23" fmla="*/ 6458862 w 9270620"/>
              <a:gd name="connsiteY23" fmla="*/ 3030248 h 3959325"/>
              <a:gd name="connsiteX24" fmla="*/ 6458862 w 9270620"/>
              <a:gd name="connsiteY24" fmla="*/ 3959325 h 3959325"/>
              <a:gd name="connsiteX25" fmla="*/ 6265204 w 9270620"/>
              <a:gd name="connsiteY25" fmla="*/ 3959325 h 3959325"/>
              <a:gd name="connsiteX26" fmla="*/ 4636746 w 9270620"/>
              <a:gd name="connsiteY26" fmla="*/ 2768907 h 3959325"/>
              <a:gd name="connsiteX27" fmla="*/ 4725625 w 9270620"/>
              <a:gd name="connsiteY27" fmla="*/ 2768907 h 3959325"/>
              <a:gd name="connsiteX28" fmla="*/ 4835098 w 9270620"/>
              <a:gd name="connsiteY28" fmla="*/ 2768907 h 3959325"/>
              <a:gd name="connsiteX29" fmla="*/ 5281164 w 9270620"/>
              <a:gd name="connsiteY29" fmla="*/ 2768907 h 3959325"/>
              <a:gd name="connsiteX30" fmla="*/ 5606551 w 9270620"/>
              <a:gd name="connsiteY30" fmla="*/ 2830078 h 3959325"/>
              <a:gd name="connsiteX31" fmla="*/ 5816110 w 9270620"/>
              <a:gd name="connsiteY31" fmla="*/ 3014048 h 3959325"/>
              <a:gd name="connsiteX32" fmla="*/ 5889091 w 9270620"/>
              <a:gd name="connsiteY32" fmla="*/ 3322781 h 3959325"/>
              <a:gd name="connsiteX33" fmla="*/ 5889091 w 9270620"/>
              <a:gd name="connsiteY33" fmla="*/ 3405301 h 3959325"/>
              <a:gd name="connsiteX34" fmla="*/ 5816110 w 9270620"/>
              <a:gd name="connsiteY34" fmla="*/ 3714035 h 3959325"/>
              <a:gd name="connsiteX35" fmla="*/ 5606551 w 9270620"/>
              <a:gd name="connsiteY35" fmla="*/ 3898154 h 3959325"/>
              <a:gd name="connsiteX36" fmla="*/ 5281164 w 9270620"/>
              <a:gd name="connsiteY36" fmla="*/ 3959325 h 3959325"/>
              <a:gd name="connsiteX37" fmla="*/ 4835098 w 9270620"/>
              <a:gd name="connsiteY37" fmla="*/ 3959325 h 3959325"/>
              <a:gd name="connsiteX38" fmla="*/ 4725625 w 9270620"/>
              <a:gd name="connsiteY38" fmla="*/ 3959325 h 3959325"/>
              <a:gd name="connsiteX39" fmla="*/ 4636746 w 9270620"/>
              <a:gd name="connsiteY39" fmla="*/ 3959325 h 3959325"/>
              <a:gd name="connsiteX40" fmla="*/ 0 w 9270620"/>
              <a:gd name="connsiteY40" fmla="*/ 1844070 h 3959325"/>
              <a:gd name="connsiteX41" fmla="*/ 9270620 w 9270620"/>
              <a:gd name="connsiteY41" fmla="*/ 1844070 h 3959325"/>
              <a:gd name="connsiteX42" fmla="*/ 9270620 w 9270620"/>
              <a:gd name="connsiteY42" fmla="*/ 2212762 h 3959325"/>
              <a:gd name="connsiteX43" fmla="*/ 0 w 9270620"/>
              <a:gd name="connsiteY43" fmla="*/ 2212762 h 3959325"/>
              <a:gd name="connsiteX44" fmla="*/ 0 w 9270620"/>
              <a:gd name="connsiteY44" fmla="*/ 1475528 h 3959325"/>
              <a:gd name="connsiteX45" fmla="*/ 9270620 w 9270620"/>
              <a:gd name="connsiteY45" fmla="*/ 1475528 h 3959325"/>
              <a:gd name="connsiteX46" fmla="*/ 9270620 w 9270620"/>
              <a:gd name="connsiteY46" fmla="*/ 1660101 h 3959325"/>
              <a:gd name="connsiteX47" fmla="*/ 0 w 9270620"/>
              <a:gd name="connsiteY47" fmla="*/ 1660101 h 3959325"/>
              <a:gd name="connsiteX48" fmla="*/ 0 w 9270620"/>
              <a:gd name="connsiteY48" fmla="*/ 0 h 3959325"/>
              <a:gd name="connsiteX49" fmla="*/ 9270620 w 9270620"/>
              <a:gd name="connsiteY49" fmla="*/ 0 h 3959325"/>
              <a:gd name="connsiteX50" fmla="*/ 9270620 w 9270620"/>
              <a:gd name="connsiteY50" fmla="*/ 1106839 h 3959325"/>
              <a:gd name="connsiteX51" fmla="*/ 0 w 9270620"/>
              <a:gd name="connsiteY51" fmla="*/ 1106839 h 395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70620" h="3959325">
                <a:moveTo>
                  <a:pt x="4835251" y="2948180"/>
                </a:moveTo>
                <a:lnTo>
                  <a:pt x="4835251" y="3779899"/>
                </a:lnTo>
                <a:lnTo>
                  <a:pt x="5282830" y="3779899"/>
                </a:lnTo>
                <a:cubicBezTo>
                  <a:pt x="5419404" y="3779899"/>
                  <a:pt x="5522065" y="3748707"/>
                  <a:pt x="5590803" y="3686324"/>
                </a:cubicBezTo>
                <a:cubicBezTo>
                  <a:pt x="5659548" y="3623943"/>
                  <a:pt x="5693918" y="3528250"/>
                  <a:pt x="5693918" y="3399093"/>
                </a:cubicBezTo>
                <a:lnTo>
                  <a:pt x="5693918" y="3329139"/>
                </a:lnTo>
                <a:cubicBezTo>
                  <a:pt x="5693918" y="3196955"/>
                  <a:pt x="5659548" y="3100352"/>
                  <a:pt x="5590803" y="3039484"/>
                </a:cubicBezTo>
                <a:cubicBezTo>
                  <a:pt x="5521912" y="2978616"/>
                  <a:pt x="5419404" y="2948180"/>
                  <a:pt x="5282830" y="2948180"/>
                </a:cubicBezTo>
                <a:close/>
                <a:moveTo>
                  <a:pt x="7923941" y="2768907"/>
                </a:moveTo>
                <a:lnTo>
                  <a:pt x="8147729" y="2768907"/>
                </a:lnTo>
                <a:lnTo>
                  <a:pt x="8603334" y="3699197"/>
                </a:lnTo>
                <a:lnTo>
                  <a:pt x="9058787" y="2768907"/>
                </a:lnTo>
                <a:lnTo>
                  <a:pt x="9269858" y="2768907"/>
                </a:lnTo>
                <a:lnTo>
                  <a:pt x="8674651" y="3959325"/>
                </a:lnTo>
                <a:lnTo>
                  <a:pt x="8520664" y="3959325"/>
                </a:lnTo>
                <a:close/>
                <a:moveTo>
                  <a:pt x="6265204" y="2768907"/>
                </a:moveTo>
                <a:lnTo>
                  <a:pt x="6349390" y="2768907"/>
                </a:lnTo>
                <a:lnTo>
                  <a:pt x="6458862" y="2768907"/>
                </a:lnTo>
                <a:lnTo>
                  <a:pt x="7379459" y="3699197"/>
                </a:lnTo>
                <a:lnTo>
                  <a:pt x="7379459" y="2768907"/>
                </a:lnTo>
                <a:lnTo>
                  <a:pt x="7574783" y="2768907"/>
                </a:lnTo>
                <a:lnTo>
                  <a:pt x="7574783" y="3959325"/>
                </a:lnTo>
                <a:lnTo>
                  <a:pt x="7379459" y="3959325"/>
                </a:lnTo>
                <a:lnTo>
                  <a:pt x="6458862" y="3030248"/>
                </a:lnTo>
                <a:lnTo>
                  <a:pt x="6458862" y="3959325"/>
                </a:lnTo>
                <a:lnTo>
                  <a:pt x="6265204" y="3959325"/>
                </a:lnTo>
                <a:close/>
                <a:moveTo>
                  <a:pt x="4636746" y="2768907"/>
                </a:moveTo>
                <a:lnTo>
                  <a:pt x="4725625" y="2768907"/>
                </a:lnTo>
                <a:lnTo>
                  <a:pt x="4835098" y="2768907"/>
                </a:lnTo>
                <a:lnTo>
                  <a:pt x="5281164" y="2768907"/>
                </a:lnTo>
                <a:cubicBezTo>
                  <a:pt x="5407140" y="2768907"/>
                  <a:pt x="5515553" y="2789347"/>
                  <a:pt x="5606551" y="2830078"/>
                </a:cubicBezTo>
                <a:cubicBezTo>
                  <a:pt x="5697551" y="2870809"/>
                  <a:pt x="5767352" y="2932130"/>
                  <a:pt x="5816110" y="3014048"/>
                </a:cubicBezTo>
                <a:cubicBezTo>
                  <a:pt x="5864711" y="3096112"/>
                  <a:pt x="5889091" y="3198923"/>
                  <a:pt x="5889091" y="3322781"/>
                </a:cubicBezTo>
                <a:lnTo>
                  <a:pt x="5889091" y="3405301"/>
                </a:lnTo>
                <a:cubicBezTo>
                  <a:pt x="5889091" y="3529156"/>
                  <a:pt x="5864711" y="3631967"/>
                  <a:pt x="5816110" y="3714035"/>
                </a:cubicBezTo>
                <a:cubicBezTo>
                  <a:pt x="5767352" y="3796099"/>
                  <a:pt x="5697551" y="3857423"/>
                  <a:pt x="5606551" y="3898154"/>
                </a:cubicBezTo>
                <a:cubicBezTo>
                  <a:pt x="5515553" y="3938885"/>
                  <a:pt x="5407140" y="3959325"/>
                  <a:pt x="5281164" y="3959325"/>
                </a:cubicBezTo>
                <a:lnTo>
                  <a:pt x="4835098" y="3959325"/>
                </a:lnTo>
                <a:lnTo>
                  <a:pt x="4725625" y="3959325"/>
                </a:lnTo>
                <a:lnTo>
                  <a:pt x="4636746" y="3959325"/>
                </a:lnTo>
                <a:close/>
                <a:moveTo>
                  <a:pt x="0" y="1844070"/>
                </a:moveTo>
                <a:lnTo>
                  <a:pt x="9270620" y="1844070"/>
                </a:lnTo>
                <a:lnTo>
                  <a:pt x="9270620" y="2212762"/>
                </a:lnTo>
                <a:lnTo>
                  <a:pt x="0" y="2212762"/>
                </a:lnTo>
                <a:close/>
                <a:moveTo>
                  <a:pt x="0" y="1475528"/>
                </a:moveTo>
                <a:lnTo>
                  <a:pt x="9270620" y="1475528"/>
                </a:lnTo>
                <a:lnTo>
                  <a:pt x="9270620" y="1660101"/>
                </a:lnTo>
                <a:lnTo>
                  <a:pt x="0" y="1660101"/>
                </a:lnTo>
                <a:close/>
                <a:moveTo>
                  <a:pt x="0" y="0"/>
                </a:moveTo>
                <a:lnTo>
                  <a:pt x="9270620" y="0"/>
                </a:lnTo>
                <a:lnTo>
                  <a:pt x="9270620" y="1106839"/>
                </a:lnTo>
                <a:lnTo>
                  <a:pt x="0" y="110683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15" name="Text Placeholder 53">
            <a:extLst>
              <a:ext uri="{FF2B5EF4-FFF2-40B4-BE49-F238E27FC236}">
                <a16:creationId xmlns:a16="http://schemas.microsoft.com/office/drawing/2014/main" id="{E5AF79C5-94DD-46C5-8CC3-1113D3AF2285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 bwMode="white">
          <a:xfrm>
            <a:off x="9950287" y="540000"/>
            <a:ext cx="1702800" cy="110911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39" name="_SD_FLD_DocumentNumber">
            <a:extLst>
              <a:ext uri="{FF2B5EF4-FFF2-40B4-BE49-F238E27FC236}">
                <a16:creationId xmlns:a16="http://schemas.microsoft.com/office/drawing/2014/main" id="{6D4A75F9-9621-4F28-A6CF-B645F5EF9C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" name="SD_FLD_Draft" hidden="1">
            <a:extLst>
              <a:ext uri="{FF2B5EF4-FFF2-40B4-BE49-F238E27FC236}">
                <a16:creationId xmlns:a16="http://schemas.microsoft.com/office/drawing/2014/main" id="{AD5BBEBA-5503-4301-834E-0266E3956A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7" name="SD_FLD_Confidentiality">
            <a:extLst>
              <a:ext uri="{FF2B5EF4-FFF2-40B4-BE49-F238E27FC236}">
                <a16:creationId xmlns:a16="http://schemas.microsoft.com/office/drawing/2014/main" id="{8A9F0C40-3C7F-4DF3-821F-6D35E44CE137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20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9000000" tIns="612000" rIns="180000" anchor="ctr" anchorCtr="0"/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36BC1AE-8CBE-4EA7-85B1-05A9468D9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52A4BCE6-B178-4BF6-BBA3-BC5CCD7F11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D03B31E-37CD-4AFE-AF40-02CD888651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</a:p>
        </p:txBody>
      </p:sp>
      <p:sp>
        <p:nvSpPr>
          <p:cNvPr id="41" name="Date Placeholder 12" hidden="1">
            <a:extLst>
              <a:ext uri="{FF2B5EF4-FFF2-40B4-BE49-F238E27FC236}">
                <a16:creationId xmlns:a16="http://schemas.microsoft.com/office/drawing/2014/main" id="{F8C7B2A1-0C6D-4367-B22A-DB1D1248E7E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2" name="Footer Placeholder 23" hidden="1">
            <a:extLst>
              <a:ext uri="{FF2B5EF4-FFF2-40B4-BE49-F238E27FC236}">
                <a16:creationId xmlns:a16="http://schemas.microsoft.com/office/drawing/2014/main" id="{70E9D16D-FE2F-4908-ABD5-BB45ECB409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>
              <a:noFill/>
            </a:endParaRPr>
          </a:p>
        </p:txBody>
      </p:sp>
      <p:sp>
        <p:nvSpPr>
          <p:cNvPr id="43" name="Slide Number Placeholder 24" hidden="1">
            <a:extLst>
              <a:ext uri="{FF2B5EF4-FFF2-40B4-BE49-F238E27FC236}">
                <a16:creationId xmlns:a16="http://schemas.microsoft.com/office/drawing/2014/main" id="{393087B7-ABFA-4120-819F-40E9D4ED11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91479EF3-988A-4C9C-ADDB-C1D212A272B4}"/>
              </a:ext>
            </a:extLst>
          </p:cNvPr>
          <p:cNvSpPr>
            <a:spLocks noGrp="1" noChangeAspect="1"/>
          </p:cNvSpPr>
          <p:nvPr userDrawn="1">
            <p:ph type="body" sz="quarter" idx="22" hasCustomPrompt="1"/>
          </p:nvPr>
        </p:nvSpPr>
        <p:spPr>
          <a:xfrm>
            <a:off x="540000" y="540000"/>
            <a:ext cx="1702800" cy="727238"/>
          </a:xfrm>
          <a:custGeom>
            <a:avLst/>
            <a:gdLst>
              <a:gd name="connsiteX0" fmla="*/ 4835251 w 9270620"/>
              <a:gd name="connsiteY0" fmla="*/ 2948180 h 3959325"/>
              <a:gd name="connsiteX1" fmla="*/ 4835251 w 9270620"/>
              <a:gd name="connsiteY1" fmla="*/ 3779899 h 3959325"/>
              <a:gd name="connsiteX2" fmla="*/ 5282830 w 9270620"/>
              <a:gd name="connsiteY2" fmla="*/ 3779899 h 3959325"/>
              <a:gd name="connsiteX3" fmla="*/ 5590803 w 9270620"/>
              <a:gd name="connsiteY3" fmla="*/ 3686324 h 3959325"/>
              <a:gd name="connsiteX4" fmla="*/ 5693918 w 9270620"/>
              <a:gd name="connsiteY4" fmla="*/ 3399093 h 3959325"/>
              <a:gd name="connsiteX5" fmla="*/ 5693918 w 9270620"/>
              <a:gd name="connsiteY5" fmla="*/ 3329139 h 3959325"/>
              <a:gd name="connsiteX6" fmla="*/ 5590803 w 9270620"/>
              <a:gd name="connsiteY6" fmla="*/ 3039484 h 3959325"/>
              <a:gd name="connsiteX7" fmla="*/ 5282830 w 9270620"/>
              <a:gd name="connsiteY7" fmla="*/ 2948180 h 3959325"/>
              <a:gd name="connsiteX8" fmla="*/ 7923941 w 9270620"/>
              <a:gd name="connsiteY8" fmla="*/ 2768907 h 3959325"/>
              <a:gd name="connsiteX9" fmla="*/ 8147729 w 9270620"/>
              <a:gd name="connsiteY9" fmla="*/ 2768907 h 3959325"/>
              <a:gd name="connsiteX10" fmla="*/ 8603334 w 9270620"/>
              <a:gd name="connsiteY10" fmla="*/ 3699197 h 3959325"/>
              <a:gd name="connsiteX11" fmla="*/ 9058787 w 9270620"/>
              <a:gd name="connsiteY11" fmla="*/ 2768907 h 3959325"/>
              <a:gd name="connsiteX12" fmla="*/ 9269858 w 9270620"/>
              <a:gd name="connsiteY12" fmla="*/ 2768907 h 3959325"/>
              <a:gd name="connsiteX13" fmla="*/ 8674651 w 9270620"/>
              <a:gd name="connsiteY13" fmla="*/ 3959325 h 3959325"/>
              <a:gd name="connsiteX14" fmla="*/ 8520664 w 9270620"/>
              <a:gd name="connsiteY14" fmla="*/ 3959325 h 3959325"/>
              <a:gd name="connsiteX15" fmla="*/ 6265204 w 9270620"/>
              <a:gd name="connsiteY15" fmla="*/ 2768907 h 3959325"/>
              <a:gd name="connsiteX16" fmla="*/ 6349390 w 9270620"/>
              <a:gd name="connsiteY16" fmla="*/ 2768907 h 3959325"/>
              <a:gd name="connsiteX17" fmla="*/ 6458862 w 9270620"/>
              <a:gd name="connsiteY17" fmla="*/ 2768907 h 3959325"/>
              <a:gd name="connsiteX18" fmla="*/ 7379459 w 9270620"/>
              <a:gd name="connsiteY18" fmla="*/ 3699197 h 3959325"/>
              <a:gd name="connsiteX19" fmla="*/ 7379459 w 9270620"/>
              <a:gd name="connsiteY19" fmla="*/ 2768907 h 3959325"/>
              <a:gd name="connsiteX20" fmla="*/ 7574783 w 9270620"/>
              <a:gd name="connsiteY20" fmla="*/ 2768907 h 3959325"/>
              <a:gd name="connsiteX21" fmla="*/ 7574783 w 9270620"/>
              <a:gd name="connsiteY21" fmla="*/ 3959325 h 3959325"/>
              <a:gd name="connsiteX22" fmla="*/ 7379459 w 9270620"/>
              <a:gd name="connsiteY22" fmla="*/ 3959325 h 3959325"/>
              <a:gd name="connsiteX23" fmla="*/ 6458862 w 9270620"/>
              <a:gd name="connsiteY23" fmla="*/ 3030248 h 3959325"/>
              <a:gd name="connsiteX24" fmla="*/ 6458862 w 9270620"/>
              <a:gd name="connsiteY24" fmla="*/ 3959325 h 3959325"/>
              <a:gd name="connsiteX25" fmla="*/ 6265204 w 9270620"/>
              <a:gd name="connsiteY25" fmla="*/ 3959325 h 3959325"/>
              <a:gd name="connsiteX26" fmla="*/ 4636746 w 9270620"/>
              <a:gd name="connsiteY26" fmla="*/ 2768907 h 3959325"/>
              <a:gd name="connsiteX27" fmla="*/ 4725625 w 9270620"/>
              <a:gd name="connsiteY27" fmla="*/ 2768907 h 3959325"/>
              <a:gd name="connsiteX28" fmla="*/ 4835098 w 9270620"/>
              <a:gd name="connsiteY28" fmla="*/ 2768907 h 3959325"/>
              <a:gd name="connsiteX29" fmla="*/ 5281164 w 9270620"/>
              <a:gd name="connsiteY29" fmla="*/ 2768907 h 3959325"/>
              <a:gd name="connsiteX30" fmla="*/ 5606551 w 9270620"/>
              <a:gd name="connsiteY30" fmla="*/ 2830078 h 3959325"/>
              <a:gd name="connsiteX31" fmla="*/ 5816110 w 9270620"/>
              <a:gd name="connsiteY31" fmla="*/ 3014048 h 3959325"/>
              <a:gd name="connsiteX32" fmla="*/ 5889091 w 9270620"/>
              <a:gd name="connsiteY32" fmla="*/ 3322781 h 3959325"/>
              <a:gd name="connsiteX33" fmla="*/ 5889091 w 9270620"/>
              <a:gd name="connsiteY33" fmla="*/ 3405301 h 3959325"/>
              <a:gd name="connsiteX34" fmla="*/ 5816110 w 9270620"/>
              <a:gd name="connsiteY34" fmla="*/ 3714035 h 3959325"/>
              <a:gd name="connsiteX35" fmla="*/ 5606551 w 9270620"/>
              <a:gd name="connsiteY35" fmla="*/ 3898154 h 3959325"/>
              <a:gd name="connsiteX36" fmla="*/ 5281164 w 9270620"/>
              <a:gd name="connsiteY36" fmla="*/ 3959325 h 3959325"/>
              <a:gd name="connsiteX37" fmla="*/ 4835098 w 9270620"/>
              <a:gd name="connsiteY37" fmla="*/ 3959325 h 3959325"/>
              <a:gd name="connsiteX38" fmla="*/ 4725625 w 9270620"/>
              <a:gd name="connsiteY38" fmla="*/ 3959325 h 3959325"/>
              <a:gd name="connsiteX39" fmla="*/ 4636746 w 9270620"/>
              <a:gd name="connsiteY39" fmla="*/ 3959325 h 3959325"/>
              <a:gd name="connsiteX40" fmla="*/ 0 w 9270620"/>
              <a:gd name="connsiteY40" fmla="*/ 1844070 h 3959325"/>
              <a:gd name="connsiteX41" fmla="*/ 9270620 w 9270620"/>
              <a:gd name="connsiteY41" fmla="*/ 1844070 h 3959325"/>
              <a:gd name="connsiteX42" fmla="*/ 9270620 w 9270620"/>
              <a:gd name="connsiteY42" fmla="*/ 2212762 h 3959325"/>
              <a:gd name="connsiteX43" fmla="*/ 0 w 9270620"/>
              <a:gd name="connsiteY43" fmla="*/ 2212762 h 3959325"/>
              <a:gd name="connsiteX44" fmla="*/ 0 w 9270620"/>
              <a:gd name="connsiteY44" fmla="*/ 1475528 h 3959325"/>
              <a:gd name="connsiteX45" fmla="*/ 9270620 w 9270620"/>
              <a:gd name="connsiteY45" fmla="*/ 1475528 h 3959325"/>
              <a:gd name="connsiteX46" fmla="*/ 9270620 w 9270620"/>
              <a:gd name="connsiteY46" fmla="*/ 1660101 h 3959325"/>
              <a:gd name="connsiteX47" fmla="*/ 0 w 9270620"/>
              <a:gd name="connsiteY47" fmla="*/ 1660101 h 3959325"/>
              <a:gd name="connsiteX48" fmla="*/ 0 w 9270620"/>
              <a:gd name="connsiteY48" fmla="*/ 0 h 3959325"/>
              <a:gd name="connsiteX49" fmla="*/ 9270620 w 9270620"/>
              <a:gd name="connsiteY49" fmla="*/ 0 h 3959325"/>
              <a:gd name="connsiteX50" fmla="*/ 9270620 w 9270620"/>
              <a:gd name="connsiteY50" fmla="*/ 1106839 h 3959325"/>
              <a:gd name="connsiteX51" fmla="*/ 0 w 9270620"/>
              <a:gd name="connsiteY51" fmla="*/ 1106839 h 395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70620" h="3959325">
                <a:moveTo>
                  <a:pt x="4835251" y="2948180"/>
                </a:moveTo>
                <a:lnTo>
                  <a:pt x="4835251" y="3779899"/>
                </a:lnTo>
                <a:lnTo>
                  <a:pt x="5282830" y="3779899"/>
                </a:lnTo>
                <a:cubicBezTo>
                  <a:pt x="5419404" y="3779899"/>
                  <a:pt x="5522065" y="3748707"/>
                  <a:pt x="5590803" y="3686324"/>
                </a:cubicBezTo>
                <a:cubicBezTo>
                  <a:pt x="5659548" y="3623943"/>
                  <a:pt x="5693918" y="3528250"/>
                  <a:pt x="5693918" y="3399093"/>
                </a:cubicBezTo>
                <a:lnTo>
                  <a:pt x="5693918" y="3329139"/>
                </a:lnTo>
                <a:cubicBezTo>
                  <a:pt x="5693918" y="3196955"/>
                  <a:pt x="5659548" y="3100352"/>
                  <a:pt x="5590803" y="3039484"/>
                </a:cubicBezTo>
                <a:cubicBezTo>
                  <a:pt x="5521912" y="2978616"/>
                  <a:pt x="5419404" y="2948180"/>
                  <a:pt x="5282830" y="2948180"/>
                </a:cubicBezTo>
                <a:close/>
                <a:moveTo>
                  <a:pt x="7923941" y="2768907"/>
                </a:moveTo>
                <a:lnTo>
                  <a:pt x="8147729" y="2768907"/>
                </a:lnTo>
                <a:lnTo>
                  <a:pt x="8603334" y="3699197"/>
                </a:lnTo>
                <a:lnTo>
                  <a:pt x="9058787" y="2768907"/>
                </a:lnTo>
                <a:lnTo>
                  <a:pt x="9269858" y="2768907"/>
                </a:lnTo>
                <a:lnTo>
                  <a:pt x="8674651" y="3959325"/>
                </a:lnTo>
                <a:lnTo>
                  <a:pt x="8520664" y="3959325"/>
                </a:lnTo>
                <a:close/>
                <a:moveTo>
                  <a:pt x="6265204" y="2768907"/>
                </a:moveTo>
                <a:lnTo>
                  <a:pt x="6349390" y="2768907"/>
                </a:lnTo>
                <a:lnTo>
                  <a:pt x="6458862" y="2768907"/>
                </a:lnTo>
                <a:lnTo>
                  <a:pt x="7379459" y="3699197"/>
                </a:lnTo>
                <a:lnTo>
                  <a:pt x="7379459" y="2768907"/>
                </a:lnTo>
                <a:lnTo>
                  <a:pt x="7574783" y="2768907"/>
                </a:lnTo>
                <a:lnTo>
                  <a:pt x="7574783" y="3959325"/>
                </a:lnTo>
                <a:lnTo>
                  <a:pt x="7379459" y="3959325"/>
                </a:lnTo>
                <a:lnTo>
                  <a:pt x="6458862" y="3030248"/>
                </a:lnTo>
                <a:lnTo>
                  <a:pt x="6458862" y="3959325"/>
                </a:lnTo>
                <a:lnTo>
                  <a:pt x="6265204" y="3959325"/>
                </a:lnTo>
                <a:close/>
                <a:moveTo>
                  <a:pt x="4636746" y="2768907"/>
                </a:moveTo>
                <a:lnTo>
                  <a:pt x="4725625" y="2768907"/>
                </a:lnTo>
                <a:lnTo>
                  <a:pt x="4835098" y="2768907"/>
                </a:lnTo>
                <a:lnTo>
                  <a:pt x="5281164" y="2768907"/>
                </a:lnTo>
                <a:cubicBezTo>
                  <a:pt x="5407140" y="2768907"/>
                  <a:pt x="5515553" y="2789347"/>
                  <a:pt x="5606551" y="2830078"/>
                </a:cubicBezTo>
                <a:cubicBezTo>
                  <a:pt x="5697551" y="2870809"/>
                  <a:pt x="5767352" y="2932130"/>
                  <a:pt x="5816110" y="3014048"/>
                </a:cubicBezTo>
                <a:cubicBezTo>
                  <a:pt x="5864711" y="3096112"/>
                  <a:pt x="5889091" y="3198923"/>
                  <a:pt x="5889091" y="3322781"/>
                </a:cubicBezTo>
                <a:lnTo>
                  <a:pt x="5889091" y="3405301"/>
                </a:lnTo>
                <a:cubicBezTo>
                  <a:pt x="5889091" y="3529156"/>
                  <a:pt x="5864711" y="3631967"/>
                  <a:pt x="5816110" y="3714035"/>
                </a:cubicBezTo>
                <a:cubicBezTo>
                  <a:pt x="5767352" y="3796099"/>
                  <a:pt x="5697551" y="3857423"/>
                  <a:pt x="5606551" y="3898154"/>
                </a:cubicBezTo>
                <a:cubicBezTo>
                  <a:pt x="5515553" y="3938885"/>
                  <a:pt x="5407140" y="3959325"/>
                  <a:pt x="5281164" y="3959325"/>
                </a:cubicBezTo>
                <a:lnTo>
                  <a:pt x="4835098" y="3959325"/>
                </a:lnTo>
                <a:lnTo>
                  <a:pt x="4725625" y="3959325"/>
                </a:lnTo>
                <a:lnTo>
                  <a:pt x="4636746" y="3959325"/>
                </a:lnTo>
                <a:close/>
                <a:moveTo>
                  <a:pt x="0" y="1844070"/>
                </a:moveTo>
                <a:lnTo>
                  <a:pt x="9270620" y="1844070"/>
                </a:lnTo>
                <a:lnTo>
                  <a:pt x="9270620" y="2212762"/>
                </a:lnTo>
                <a:lnTo>
                  <a:pt x="0" y="2212762"/>
                </a:lnTo>
                <a:close/>
                <a:moveTo>
                  <a:pt x="0" y="1475528"/>
                </a:moveTo>
                <a:lnTo>
                  <a:pt x="9270620" y="1475528"/>
                </a:lnTo>
                <a:lnTo>
                  <a:pt x="9270620" y="1660101"/>
                </a:lnTo>
                <a:lnTo>
                  <a:pt x="0" y="1660101"/>
                </a:lnTo>
                <a:close/>
                <a:moveTo>
                  <a:pt x="0" y="0"/>
                </a:moveTo>
                <a:lnTo>
                  <a:pt x="9270620" y="0"/>
                </a:lnTo>
                <a:lnTo>
                  <a:pt x="9270620" y="1106839"/>
                </a:lnTo>
                <a:lnTo>
                  <a:pt x="0" y="110683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13" name="Text Placeholder 51">
            <a:extLst>
              <a:ext uri="{FF2B5EF4-FFF2-40B4-BE49-F238E27FC236}">
                <a16:creationId xmlns:a16="http://schemas.microsoft.com/office/drawing/2014/main" id="{365B6A09-D9FD-4ED0-98F5-8CCC60EAA84E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 bwMode="white">
          <a:xfrm>
            <a:off x="9950400" y="540000"/>
            <a:ext cx="1702800" cy="110911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39" name="_SD_FLD_DocumentNumber">
            <a:extLst>
              <a:ext uri="{FF2B5EF4-FFF2-40B4-BE49-F238E27FC236}">
                <a16:creationId xmlns:a16="http://schemas.microsoft.com/office/drawing/2014/main" id="{6D4A75F9-9621-4F28-A6CF-B645F5EF9C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" name="SD_FLD_Draft" hidden="1">
            <a:extLst>
              <a:ext uri="{FF2B5EF4-FFF2-40B4-BE49-F238E27FC236}">
                <a16:creationId xmlns:a16="http://schemas.microsoft.com/office/drawing/2014/main" id="{BD7D6A25-4428-4539-B039-5FC4AADC87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7" name="SD_FLD_Confidentiality">
            <a:extLst>
              <a:ext uri="{FF2B5EF4-FFF2-40B4-BE49-F238E27FC236}">
                <a16:creationId xmlns:a16="http://schemas.microsoft.com/office/drawing/2014/main" id="{31AB39E5-0741-4771-B91F-E17E5133945B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E7010F2-E87C-4A37-82E8-9658961C63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6128743"/>
            <a:ext cx="8290797" cy="21483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accent1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GB"/>
              <a:t>Insert date DD Month Year</a:t>
            </a:r>
          </a:p>
        </p:txBody>
      </p:sp>
    </p:spTree>
    <p:extLst>
      <p:ext uri="{BB962C8B-B14F-4D97-AF65-F5344CB8AC3E}">
        <p14:creationId xmlns:p14="http://schemas.microsoft.com/office/powerpoint/2010/main" val="339340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high-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8064000" tIns="576000" rIns="1080000" anchor="ctr" anchorCtr="0"/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</a:p>
        </p:txBody>
      </p:sp>
      <p:sp>
        <p:nvSpPr>
          <p:cNvPr id="39" name="_SD_FLD_DocumentNumber">
            <a:extLst>
              <a:ext uri="{FF2B5EF4-FFF2-40B4-BE49-F238E27FC236}">
                <a16:creationId xmlns:a16="http://schemas.microsoft.com/office/drawing/2014/main" id="{6D4A75F9-9621-4F28-A6CF-B645F5EF9C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" name="SD_FLD_Draft" hidden="1">
            <a:extLst>
              <a:ext uri="{FF2B5EF4-FFF2-40B4-BE49-F238E27FC236}">
                <a16:creationId xmlns:a16="http://schemas.microsoft.com/office/drawing/2014/main" id="{BD7D6A25-4428-4539-B039-5FC4AADC87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7" name="SD_FLD_Confidentiality">
            <a:extLst>
              <a:ext uri="{FF2B5EF4-FFF2-40B4-BE49-F238E27FC236}">
                <a16:creationId xmlns:a16="http://schemas.microsoft.com/office/drawing/2014/main" id="{31AB39E5-0741-4771-B91F-E17E5133945B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3" name="Top white Text Placeholder 62">
            <a:extLst>
              <a:ext uri="{FF2B5EF4-FFF2-40B4-BE49-F238E27FC236}">
                <a16:creationId xmlns:a16="http://schemas.microsoft.com/office/drawing/2014/main" id="{86FA6806-F06F-4815-9C58-9A21745653C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39750" y="-1"/>
            <a:ext cx="6407150" cy="3429001"/>
          </a:xfrm>
          <a:solidFill>
            <a:schemeClr val="bg1"/>
          </a:solid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65" name="Top blue Text Placeholder 64">
            <a:extLst>
              <a:ext uri="{FF2B5EF4-FFF2-40B4-BE49-F238E27FC236}">
                <a16:creationId xmlns:a16="http://schemas.microsoft.com/office/drawing/2014/main" id="{44396705-2401-41FF-AC70-D3109287988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40000" y="3390298"/>
            <a:ext cx="6408000" cy="1234800"/>
          </a:xfrm>
          <a:solidFill>
            <a:schemeClr val="tx2"/>
          </a:solidFill>
          <a:ln>
            <a:noFill/>
          </a:ln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8E2B2C2-0C1A-4F16-AB97-87EF9E7EAE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592796"/>
            <a:ext cx="5320800" cy="1436524"/>
          </a:xfrm>
        </p:spPr>
        <p:txBody>
          <a:bodyPr anchor="t" anchorCtr="0">
            <a:noAutofit/>
          </a:bodyPr>
          <a:lstStyle>
            <a:lvl1pPr>
              <a:lnSpc>
                <a:spcPct val="83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55756018-EA5B-4F5B-8ECA-D5A1005CDF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76398" y="3661200"/>
            <a:ext cx="5342402" cy="3168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95036F0-513C-4690-81A2-F2137A557D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80000" y="3114000"/>
            <a:ext cx="5320800" cy="2592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400" b="0">
                <a:solidFill>
                  <a:schemeClr val="tx2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Insert date DD Month Year</a:t>
            </a:r>
            <a:endParaRPr lang="en-US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E7010F2-E87C-4A37-82E8-9658961C63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80001" y="4021200"/>
            <a:ext cx="5320800" cy="396000"/>
          </a:xfrm>
        </p:spPr>
        <p:txBody>
          <a:bodyPr/>
          <a:lstStyle>
            <a:lvl1pPr marL="0" indent="0" algn="l">
              <a:lnSpc>
                <a:spcPct val="83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add name, title etc..</a:t>
            </a:r>
          </a:p>
          <a:p>
            <a:pPr lvl="0"/>
            <a:endParaRPr lang="en-GB"/>
          </a:p>
        </p:txBody>
      </p:sp>
      <p:sp>
        <p:nvSpPr>
          <p:cNvPr id="67" name="Logo Text Placeholder 66">
            <a:extLst>
              <a:ext uri="{FF2B5EF4-FFF2-40B4-BE49-F238E27FC236}">
                <a16:creationId xmlns:a16="http://schemas.microsoft.com/office/drawing/2014/main" id="{8F2A53FB-F4DD-4718-B83E-681A97D8089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80000" y="540000"/>
            <a:ext cx="1702800" cy="7272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69" name="Tagline Text Placeholder 68">
            <a:extLst>
              <a:ext uri="{FF2B5EF4-FFF2-40B4-BE49-F238E27FC236}">
                <a16:creationId xmlns:a16="http://schemas.microsoft.com/office/drawing/2014/main" id="{B2E61313-541F-4AA3-BFA3-10A9209FA81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716000" y="540000"/>
            <a:ext cx="1702800" cy="1116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41" name="Date Placeholder 12" hidden="1">
            <a:extLst>
              <a:ext uri="{FF2B5EF4-FFF2-40B4-BE49-F238E27FC236}">
                <a16:creationId xmlns:a16="http://schemas.microsoft.com/office/drawing/2014/main" id="{F8C7B2A1-0C6D-4367-B22A-DB1D1248E7E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2" name="Footer Placeholder 23" hidden="1">
            <a:extLst>
              <a:ext uri="{FF2B5EF4-FFF2-40B4-BE49-F238E27FC236}">
                <a16:creationId xmlns:a16="http://schemas.microsoft.com/office/drawing/2014/main" id="{70E9D16D-FE2F-4908-ABD5-BB45ECB409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>
              <a:noFill/>
            </a:endParaRPr>
          </a:p>
        </p:txBody>
      </p:sp>
      <p:sp>
        <p:nvSpPr>
          <p:cNvPr id="43" name="Slide Number Placeholder 24" hidden="1">
            <a:extLst>
              <a:ext uri="{FF2B5EF4-FFF2-40B4-BE49-F238E27FC236}">
                <a16:creationId xmlns:a16="http://schemas.microsoft.com/office/drawing/2014/main" id="{393087B7-ABFA-4120-819F-40E9D4ED11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/>
          </a:p>
        </p:txBody>
      </p:sp>
    </p:spTree>
    <p:extLst>
      <p:ext uri="{BB962C8B-B14F-4D97-AF65-F5344CB8AC3E}">
        <p14:creationId xmlns:p14="http://schemas.microsoft.com/office/powerpoint/2010/main" val="390734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1EE7B84-21D7-4D19-B8C2-98FB782C5002}"/>
              </a:ext>
            </a:extLst>
          </p:cNvPr>
          <p:cNvSpPr/>
          <p:nvPr userDrawn="1"/>
        </p:nvSpPr>
        <p:spPr>
          <a:xfrm>
            <a:off x="10892788" y="3428991"/>
            <a:ext cx="1299210" cy="343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9E16D1-DD8A-448B-8C91-3F9644937B8A}"/>
              </a:ext>
            </a:extLst>
          </p:cNvPr>
          <p:cNvSpPr/>
          <p:nvPr userDrawn="1"/>
        </p:nvSpPr>
        <p:spPr>
          <a:xfrm>
            <a:off x="10892788" y="0"/>
            <a:ext cx="1299210" cy="34289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5691DC5-BC42-4673-ABEB-824D2A1A48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2347" t="1675" r="7579" b="42703"/>
          <a:stretch/>
        </p:blipFill>
        <p:spPr>
          <a:xfrm>
            <a:off x="10892789" y="0"/>
            <a:ext cx="1299210" cy="3428993"/>
          </a:xfrm>
          <a:prstGeom prst="rect">
            <a:avLst/>
          </a:prstGeom>
        </p:spPr>
      </p:pic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353A26F8-896D-4566-BE5C-C8CD2E8BB8E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3428993"/>
            <a:ext cx="10892788" cy="342900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3348000" rIns="306000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1591200"/>
            <a:ext cx="6586538" cy="977407"/>
          </a:xfrm>
        </p:spPr>
        <p:txBody>
          <a:bodyPr anchor="t" anchorCtr="0">
            <a:noAutofit/>
          </a:bodyPr>
          <a:lstStyle>
            <a:lvl1pPr>
              <a:lnSpc>
                <a:spcPct val="83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2620800"/>
            <a:ext cx="6586538" cy="3168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2980800"/>
            <a:ext cx="6586538" cy="3960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accent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</a:p>
        </p:txBody>
      </p:sp>
      <p:sp>
        <p:nvSpPr>
          <p:cNvPr id="13" name="Date Placeholder 12" hidden="1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Footer Placeholder 23" hidden="1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>
              <a:noFill/>
            </a:endParaRPr>
          </a:p>
        </p:txBody>
      </p:sp>
      <p:sp>
        <p:nvSpPr>
          <p:cNvPr id="25" name="Slide Number Placeholder 24" hidden="1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/>
          </a:p>
        </p:txBody>
      </p:sp>
      <p:sp>
        <p:nvSpPr>
          <p:cNvPr id="29" name="_SD_FLD_DocumentNumber"/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46" name="SD_FLD_Confidentiality">
            <a:extLst>
              <a:ext uri="{FF2B5EF4-FFF2-40B4-BE49-F238E27FC236}">
                <a16:creationId xmlns:a16="http://schemas.microsoft.com/office/drawing/2014/main" id="{4E7786D1-21E1-42FD-A034-CC844823A79D}"/>
              </a:ext>
            </a:extLst>
          </p:cNvPr>
          <p:cNvSpPr/>
          <p:nvPr userDrawn="1"/>
        </p:nvSpPr>
        <p:spPr>
          <a:xfrm>
            <a:off x="7126289" y="3095995"/>
            <a:ext cx="3223962" cy="22366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marL="0" algn="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SD_FLD_DocumentDate">
            <a:extLst>
              <a:ext uri="{FF2B5EF4-FFF2-40B4-BE49-F238E27FC236}">
                <a16:creationId xmlns:a16="http://schemas.microsoft.com/office/drawing/2014/main" id="{8708ADB9-3B0F-453F-A039-DB1191DA8B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26289" y="2983229"/>
            <a:ext cx="3223962" cy="18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r">
              <a:lnSpc>
                <a:spcPct val="83000"/>
              </a:lnSpc>
              <a:spcBef>
                <a:spcPts val="0"/>
              </a:spcBef>
            </a:pPr>
            <a:r>
              <a:rPr lang="en-GB" altLang="ja-JP" sz="1400" cap="none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08 May 2023</a:t>
            </a:r>
          </a:p>
        </p:txBody>
      </p:sp>
      <p:sp>
        <p:nvSpPr>
          <p:cNvPr id="39" name="SD_FLD_Draft" hidden="1">
            <a:extLst>
              <a:ext uri="{FF2B5EF4-FFF2-40B4-BE49-F238E27FC236}">
                <a16:creationId xmlns:a16="http://schemas.microsoft.com/office/drawing/2014/main" id="{2F1643DB-FB69-4D52-AC31-87438698FFD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grpSp>
        <p:nvGrpSpPr>
          <p:cNvPr id="38" name="Logo">
            <a:extLst>
              <a:ext uri="{FF2B5EF4-FFF2-40B4-BE49-F238E27FC236}">
                <a16:creationId xmlns:a16="http://schemas.microsoft.com/office/drawing/2014/main" id="{196DDB45-CDCA-476F-809B-C62C8425576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40000" y="540001"/>
            <a:ext cx="1702800" cy="727237"/>
            <a:chOff x="6380216" y="4059273"/>
            <a:chExt cx="2905863" cy="1241045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9AE0E04-A811-402C-9CE3-BBE238EC2F38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80A0FC-DDF7-4C0C-ACFB-2F429FB7948A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79E4B05-CB75-4B58-9E28-2FAA335E1493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ED928C2-5DAA-462E-90D6-80E99E2F3A77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E08F6C9-1226-467B-81CC-D21D6869BD16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EBFF170-9966-4D97-BD59-699C843D4DB9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47" name="TAGLINE 60Black">
            <a:extLst>
              <a:ext uri="{FF2B5EF4-FFF2-40B4-BE49-F238E27FC236}">
                <a16:creationId xmlns:a16="http://schemas.microsoft.com/office/drawing/2014/main" id="{1DDB6F67-2C8F-419C-A09A-62A18305D4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46865" y="539750"/>
            <a:ext cx="1703386" cy="11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2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Logo">
            <a:extLst>
              <a:ext uri="{FF2B5EF4-FFF2-40B4-BE49-F238E27FC236}">
                <a16:creationId xmlns:a16="http://schemas.microsoft.com/office/drawing/2014/main" id="{695A7F22-D090-4AF8-A177-30D9606CFDBE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C3685D1-9F07-4341-8451-6ACA3C76F377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05DB9FB-B858-4B06-A61C-9DAA21B1D160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6694A08-8823-4FD6-88C7-8415CF19C262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0EAD51D-BC75-421A-AA39-A25C2993AF87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D0EDFBF-F6DC-4EE5-B961-FB8227BC86A9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D9D8410-AE1F-42D5-9F0C-1407AD71DD5C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agenda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730375"/>
            <a:ext cx="11110913" cy="4316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7000"/>
              </a:lnSpc>
              <a:spcBef>
                <a:spcPts val="600"/>
              </a:spcBef>
              <a:buClr>
                <a:srgbClr val="333333"/>
              </a:buClr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</a:defRPr>
            </a:lvl1pPr>
            <a:lvl2pPr marL="180000" indent="-180000"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360000"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/>
              <a:t>Click to add agenda topic, use DNV colour to highlight topic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CC51AD2-C7F6-4AF5-83C7-C3346E7B2B9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6645AE-FC10-4F79-953E-599B36B67B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170CD4-9BE0-473A-A859-807C538E79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_SD_FLD_Copyright">
            <a:extLst>
              <a:ext uri="{FF2B5EF4-FFF2-40B4-BE49-F238E27FC236}">
                <a16:creationId xmlns:a16="http://schemas.microsoft.com/office/drawing/2014/main" id="{91DD9A75-AAB0-4D34-9DD6-745202F2B6EC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8" name="SD_FLD_DocumentDate">
            <a:extLst>
              <a:ext uri="{FF2B5EF4-FFF2-40B4-BE49-F238E27FC236}">
                <a16:creationId xmlns:a16="http://schemas.microsoft.com/office/drawing/2014/main" id="{1BACBB39-DAB4-4191-818A-2C30244CF3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08 May 2023</a:t>
            </a: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92C90B5D-5FAE-415E-B4B3-FF93FD8C92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0" name="SD_FLD_Confidentiality">
            <a:extLst>
              <a:ext uri="{FF2B5EF4-FFF2-40B4-BE49-F238E27FC236}">
                <a16:creationId xmlns:a16="http://schemas.microsoft.com/office/drawing/2014/main" id="{3DEC7C90-257A-486B-BBAD-EACD348C6498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40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-1"/>
            <a:ext cx="12191999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1536806"/>
            <a:ext cx="10170863" cy="3784387"/>
          </a:xfrm>
        </p:spPr>
        <p:txBody>
          <a:bodyPr anchor="ctr" anchorCtr="0">
            <a:noAutofit/>
          </a:bodyPr>
          <a:lstStyle>
            <a:lvl1pPr algn="l">
              <a:defRPr sz="6000" b="0" cap="none" baseline="0"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grpSp>
        <p:nvGrpSpPr>
          <p:cNvPr id="14" name="Logo">
            <a:extLst>
              <a:ext uri="{FF2B5EF4-FFF2-40B4-BE49-F238E27FC236}">
                <a16:creationId xmlns:a16="http://schemas.microsoft.com/office/drawing/2014/main" id="{FFD8B2ED-D29A-4DD2-802B-39A737104C76}"/>
              </a:ext>
            </a:extLst>
          </p:cNvPr>
          <p:cNvGrpSpPr/>
          <p:nvPr userDrawn="1"/>
        </p:nvGrpSpPr>
        <p:grpSpPr bwMode="black"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DE34447-D162-4F7B-935A-955BE9F11910}"/>
                </a:ext>
              </a:extLst>
            </p:cNvPr>
            <p:cNvSpPr/>
            <p:nvPr/>
          </p:nvSpPr>
          <p:spPr bwMode="black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CC62DE1-D960-4214-AF24-6FCCF8E1E2CB}"/>
                </a:ext>
              </a:extLst>
            </p:cNvPr>
            <p:cNvSpPr/>
            <p:nvPr/>
          </p:nvSpPr>
          <p:spPr bwMode="black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A82B21-5583-4BEB-BD57-5F9CEB1A8934}"/>
                </a:ext>
              </a:extLst>
            </p:cNvPr>
            <p:cNvSpPr/>
            <p:nvPr/>
          </p:nvSpPr>
          <p:spPr bwMode="black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CE20039-795E-4D11-8AE0-90EC7F537A0F}"/>
                </a:ext>
              </a:extLst>
            </p:cNvPr>
            <p:cNvSpPr/>
            <p:nvPr/>
          </p:nvSpPr>
          <p:spPr bwMode="black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98DD760-2FAF-4320-9DEA-72623C379E8E}"/>
                </a:ext>
              </a:extLst>
            </p:cNvPr>
            <p:cNvSpPr/>
            <p:nvPr/>
          </p:nvSpPr>
          <p:spPr bwMode="black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1B905B-6234-4D84-87BB-D0AC1BB118FB}"/>
                </a:ext>
              </a:extLst>
            </p:cNvPr>
            <p:cNvSpPr/>
            <p:nvPr/>
          </p:nvSpPr>
          <p:spPr bwMode="black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_SD_FLD_Copyright">
            <a:extLst>
              <a:ext uri="{FF2B5EF4-FFF2-40B4-BE49-F238E27FC236}">
                <a16:creationId xmlns:a16="http://schemas.microsoft.com/office/drawing/2014/main" id="{88BB9A6B-143D-4AB2-9315-1A85C0FD59C1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0" name="SD_FLD_DocumentDate">
            <a:extLst>
              <a:ext uri="{FF2B5EF4-FFF2-40B4-BE49-F238E27FC236}">
                <a16:creationId xmlns:a16="http://schemas.microsoft.com/office/drawing/2014/main" id="{AD49DE91-72EC-4016-8964-B40560EF537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08 May 2023</a:t>
            </a: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630717C7-BDDC-469E-A681-3386855F62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29E2B795-4D5A-4BB6-835E-D4542969C287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90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9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4.xml"/><Relationship Id="rId42" Type="http://schemas.openxmlformats.org/officeDocument/2006/relationships/tags" Target="../tags/tag12.xml"/><Relationship Id="rId47" Type="http://schemas.openxmlformats.org/officeDocument/2006/relationships/tags" Target="../tags/tag17.xml"/><Relationship Id="rId50" Type="http://schemas.openxmlformats.org/officeDocument/2006/relationships/tags" Target="../tags/tag2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2.xml"/><Relationship Id="rId37" Type="http://schemas.openxmlformats.org/officeDocument/2006/relationships/tags" Target="../tags/tag7.xml"/><Relationship Id="rId40" Type="http://schemas.openxmlformats.org/officeDocument/2006/relationships/tags" Target="../tags/tag10.xml"/><Relationship Id="rId45" Type="http://schemas.openxmlformats.org/officeDocument/2006/relationships/tags" Target="../tags/tag15.xml"/><Relationship Id="rId53" Type="http://schemas.openxmlformats.org/officeDocument/2006/relationships/tags" Target="../tags/tag2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1.xml"/><Relationship Id="rId44" Type="http://schemas.openxmlformats.org/officeDocument/2006/relationships/tags" Target="../tags/tag14.xml"/><Relationship Id="rId52" Type="http://schemas.openxmlformats.org/officeDocument/2006/relationships/tags" Target="../tags/tag2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tags" Target="../tags/tag5.xml"/><Relationship Id="rId43" Type="http://schemas.openxmlformats.org/officeDocument/2006/relationships/tags" Target="../tags/tag13.xml"/><Relationship Id="rId48" Type="http://schemas.openxmlformats.org/officeDocument/2006/relationships/tags" Target="../tags/tag18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3.xml"/><Relationship Id="rId38" Type="http://schemas.openxmlformats.org/officeDocument/2006/relationships/tags" Target="../tags/tag8.xml"/><Relationship Id="rId46" Type="http://schemas.openxmlformats.org/officeDocument/2006/relationships/tags" Target="../tags/tag16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6.xml"/><Relationship Id="rId49" Type="http://schemas.openxmlformats.org/officeDocument/2006/relationships/tags" Target="../tags/tag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539750"/>
            <a:ext cx="11110914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49" y="1730376"/>
            <a:ext cx="11110914" cy="43176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BB63DCEC-AAD3-4DB4-9AE3-B5D19A9C2484}"/>
              </a:ext>
            </a:extLst>
          </p:cNvPr>
          <p:cNvSpPr/>
          <p:nvPr userDrawn="1">
            <p:custDataLst>
              <p:tags r:id="rId31"/>
            </p:custDataLst>
          </p:nvPr>
        </p:nvSpPr>
        <p:spPr>
          <a:xfrm>
            <a:off x="540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0FD117DA-A2A8-4F9D-B936-69DCC4F5F5D2}"/>
              </a:ext>
            </a:extLst>
          </p:cNvPr>
          <p:cNvSpPr/>
          <p:nvPr userDrawn="1">
            <p:custDataLst>
              <p:tags r:id="rId32"/>
            </p:custDataLst>
          </p:nvPr>
        </p:nvSpPr>
        <p:spPr>
          <a:xfrm>
            <a:off x="1301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2C7B45E7-1F83-4137-A47D-8B64435080C5}"/>
              </a:ext>
            </a:extLst>
          </p:cNvPr>
          <p:cNvSpPr/>
          <p:nvPr userDrawn="1">
            <p:custDataLst>
              <p:tags r:id="rId33"/>
            </p:custDataLst>
          </p:nvPr>
        </p:nvSpPr>
        <p:spPr>
          <a:xfrm>
            <a:off x="1481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A8B3B5FE-7988-4FC0-84E6-9CF1C3C4CA51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2242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1EDC7C3A-9F84-479D-9C27-16EAE38E647C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2422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0D6D4D25-7264-48B4-AADE-6A2F1A824C8B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3183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D415979B-387F-475E-814F-C88D5AB822CB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3363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877E9948-C983-44F5-B38B-9D9B79AB0C13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4124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C90019DE-0E2E-4D25-8EBB-2AA6C9805FCB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4304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5743DD09-14AA-4131-9DA2-5E4B49BF5418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5065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54D98BB9-B9BA-4230-9B6C-2B0937D4CADC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5245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0E84BDF3-3A6F-4957-9C70-3E513F17F8E6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6006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F8D87BF2-62DC-4044-8884-CD295F80035D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186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997FA058-ADE0-4733-B4D3-D07665FA08E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6947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0" name="Rectangle 29" hidden="1">
            <a:extLst>
              <a:ext uri="{FF2B5EF4-FFF2-40B4-BE49-F238E27FC236}">
                <a16:creationId xmlns:a16="http://schemas.microsoft.com/office/drawing/2014/main" id="{CF0CB68A-836B-4424-A951-4595D080DA84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7127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1" name="Rectangle 30" hidden="1">
            <a:extLst>
              <a:ext uri="{FF2B5EF4-FFF2-40B4-BE49-F238E27FC236}">
                <a16:creationId xmlns:a16="http://schemas.microsoft.com/office/drawing/2014/main" id="{37E6161D-D1CC-43BF-868E-E0728DA933D2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7888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B91C25CE-0CFC-46B9-8355-74CBDF16BA6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8068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3" name="Rectangle 32" hidden="1">
            <a:extLst>
              <a:ext uri="{FF2B5EF4-FFF2-40B4-BE49-F238E27FC236}">
                <a16:creationId xmlns:a16="http://schemas.microsoft.com/office/drawing/2014/main" id="{DE20CDAE-9F45-4CE8-A05F-6A96B2B5939F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8829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6432E07F-A333-4B52-865F-B73930C08029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9009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4391A0C5-6CD6-4DC4-8D81-B703452F5556}"/>
              </a:ext>
            </a:extLst>
          </p:cNvPr>
          <p:cNvSpPr/>
          <p:nvPr userDrawn="1">
            <p:custDataLst>
              <p:tags r:id="rId50"/>
            </p:custDataLst>
          </p:nvPr>
        </p:nvSpPr>
        <p:spPr>
          <a:xfrm>
            <a:off x="9770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C2BB7253-FD9F-45C4-B7EC-3DFA632E9A5C}"/>
              </a:ext>
            </a:extLst>
          </p:cNvPr>
          <p:cNvSpPr/>
          <p:nvPr userDrawn="1">
            <p:custDataLst>
              <p:tags r:id="rId51"/>
            </p:custDataLst>
          </p:nvPr>
        </p:nvSpPr>
        <p:spPr>
          <a:xfrm>
            <a:off x="9950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8551C5F9-5795-44CA-A212-05C6ED297020}"/>
              </a:ext>
            </a:extLst>
          </p:cNvPr>
          <p:cNvSpPr/>
          <p:nvPr userDrawn="1">
            <p:custDataLst>
              <p:tags r:id="rId52"/>
            </p:custDataLst>
          </p:nvPr>
        </p:nvSpPr>
        <p:spPr>
          <a:xfrm>
            <a:off x="10711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9BA724BC-F1B2-426A-9B61-ACA60B3A108B}"/>
              </a:ext>
            </a:extLst>
          </p:cNvPr>
          <p:cNvSpPr/>
          <p:nvPr userDrawn="1">
            <p:custDataLst>
              <p:tags r:id="rId53"/>
            </p:custDataLst>
          </p:nvPr>
        </p:nvSpPr>
        <p:spPr>
          <a:xfrm>
            <a:off x="10891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grpSp>
        <p:nvGrpSpPr>
          <p:cNvPr id="40" name="Logo">
            <a:extLst>
              <a:ext uri="{FF2B5EF4-FFF2-40B4-BE49-F238E27FC236}">
                <a16:creationId xmlns:a16="http://schemas.microsoft.com/office/drawing/2014/main" id="{41159307-D2B4-4D3F-A332-4F79D6D74E94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8D12840-1B77-4571-AEF6-084C7CA9B155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2A81581-576B-48A7-8DE8-ED168555C1E3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C230431-2867-4E73-880C-8C7079DEE770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953E370-A14B-4752-8604-69F1D46FD559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6EAE3BE-38C7-419F-AAB5-25C869D36117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4311A0A-BE4B-477F-A258-403879A87BF4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noFill/>
              </a:defRPr>
            </a:lvl1pPr>
          </a:lstStyle>
          <a:p>
            <a:endParaRPr lang="en-GB" sz="7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00" y="6440400"/>
            <a:ext cx="2638800" cy="15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 b="0" cap="all" baseline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40400"/>
            <a:ext cx="266400" cy="15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_SD_FLD_Copyright"/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6" name="SD_FLD_DocumentDate"/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08 May 2023</a:t>
            </a:r>
          </a:p>
        </p:txBody>
      </p:sp>
      <p:sp>
        <p:nvSpPr>
          <p:cNvPr id="39" name="SD_FLD_Confidentiality">
            <a:extLst>
              <a:ext uri="{FF2B5EF4-FFF2-40B4-BE49-F238E27FC236}">
                <a16:creationId xmlns:a16="http://schemas.microsoft.com/office/drawing/2014/main" id="{93DBE27C-CF05-4B0E-B0C5-CDDB19365D12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9" name="SD_FLD_Draft" hidden="1">
            <a:extLst>
              <a:ext uri="{FF2B5EF4-FFF2-40B4-BE49-F238E27FC236}">
                <a16:creationId xmlns:a16="http://schemas.microsoft.com/office/drawing/2014/main" id="{EBD04EA3-2614-447C-8C02-69A389AD5F0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43822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79" r:id="rId3"/>
    <p:sldLayoutId id="2147483680" r:id="rId4"/>
    <p:sldLayoutId id="2147483661" r:id="rId5"/>
    <p:sldLayoutId id="2147483702" r:id="rId6"/>
    <p:sldLayoutId id="2147483682" r:id="rId7"/>
    <p:sldLayoutId id="2147483674" r:id="rId8"/>
    <p:sldLayoutId id="2147483651" r:id="rId9"/>
    <p:sldLayoutId id="2147483650" r:id="rId10"/>
    <p:sldLayoutId id="2147483683" r:id="rId11"/>
    <p:sldLayoutId id="2147483698" r:id="rId12"/>
    <p:sldLayoutId id="2147483699" r:id="rId13"/>
    <p:sldLayoutId id="2147483652" r:id="rId14"/>
    <p:sldLayoutId id="2147483684" r:id="rId15"/>
    <p:sldLayoutId id="2147483685" r:id="rId16"/>
    <p:sldLayoutId id="2147483686" r:id="rId17"/>
    <p:sldLayoutId id="2147483664" r:id="rId18"/>
    <p:sldLayoutId id="2147483701" r:id="rId19"/>
    <p:sldLayoutId id="2147483695" r:id="rId20"/>
    <p:sldLayoutId id="2147483696" r:id="rId21"/>
    <p:sldLayoutId id="2147483690" r:id="rId22"/>
    <p:sldLayoutId id="2147483691" r:id="rId23"/>
    <p:sldLayoutId id="2147483697" r:id="rId24"/>
    <p:sldLayoutId id="2147483694" r:id="rId25"/>
    <p:sldLayoutId id="2147483655" r:id="rId26"/>
    <p:sldLayoutId id="2147483667" r:id="rId27"/>
    <p:sldLayoutId id="2147483692" r:id="rId28"/>
    <p:sldLayoutId id="2147483693" r:id="rId29"/>
  </p:sldLayoutIdLst>
  <p:hf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200"/>
        </a:spcBef>
        <a:buClrTx/>
        <a:buFont typeface="Arial" panose="020B0604020202020204" pitchFamily="34" charset="0"/>
        <a:buChar char="•"/>
        <a:defRPr sz="20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 panose="020B0604020202020204" pitchFamily="34" charset="0"/>
        <a:buChar char="​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buClrTx/>
        <a:buFont typeface="Arial" panose="020B0604020202020204" pitchFamily="34" charset="0"/>
        <a:buChar char="​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Char char="​"/>
        <a:defRPr sz="10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Char char="​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80000" indent="-180000" algn="l" defTabSz="914400" rtl="0" eaLnBrk="1" latinLnBrk="0" hangingPunct="1">
        <a:spcBef>
          <a:spcPts val="600"/>
        </a:spcBef>
        <a:buFont typeface="Arial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83000"/>
        </a:lnSpc>
        <a:spcBef>
          <a:spcPts val="0"/>
        </a:spcBef>
        <a:buFont typeface="Arial" panose="020B0604020202020204" pitchFamily="34" charset="0"/>
        <a:buChar char="​"/>
        <a:defRPr sz="6000" b="1" kern="1200" spc="-300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pos="819" userDrawn="1">
          <p15:clr>
            <a:srgbClr val="F26B43"/>
          </p15:clr>
        </p15:guide>
        <p15:guide id="3" orient="horz" pos="340" userDrawn="1">
          <p15:clr>
            <a:srgbClr val="F26B43"/>
          </p15:clr>
        </p15:guide>
        <p15:guide id="4" orient="horz" pos="3809" userDrawn="1">
          <p15:clr>
            <a:srgbClr val="F26B43"/>
          </p15:clr>
        </p15:guide>
        <p15:guide id="5" pos="932" userDrawn="1">
          <p15:clr>
            <a:srgbClr val="F26B43"/>
          </p15:clr>
        </p15:guide>
        <p15:guide id="6" pos="1412" userDrawn="1">
          <p15:clr>
            <a:srgbClr val="F26B43"/>
          </p15:clr>
        </p15:guide>
        <p15:guide id="7" pos="1525" userDrawn="1">
          <p15:clr>
            <a:srgbClr val="F26B43"/>
          </p15:clr>
        </p15:guide>
        <p15:guide id="8" pos="2005" userDrawn="1">
          <p15:clr>
            <a:srgbClr val="F26B43"/>
          </p15:clr>
        </p15:guide>
        <p15:guide id="9" pos="2118" userDrawn="1">
          <p15:clr>
            <a:srgbClr val="F26B43"/>
          </p15:clr>
        </p15:guide>
        <p15:guide id="10" pos="2597" userDrawn="1">
          <p15:clr>
            <a:srgbClr val="F26B43"/>
          </p15:clr>
        </p15:guide>
        <p15:guide id="11" pos="2711" userDrawn="1">
          <p15:clr>
            <a:srgbClr val="F26B43"/>
          </p15:clr>
        </p15:guide>
        <p15:guide id="12" pos="3190" userDrawn="1">
          <p15:clr>
            <a:srgbClr val="F26B43"/>
          </p15:clr>
        </p15:guide>
        <p15:guide id="13" pos="3303" userDrawn="1">
          <p15:clr>
            <a:srgbClr val="F26B43"/>
          </p15:clr>
        </p15:guide>
        <p15:guide id="14" pos="3783" userDrawn="1">
          <p15:clr>
            <a:srgbClr val="F26B43"/>
          </p15:clr>
        </p15:guide>
        <p15:guide id="15" pos="3896" userDrawn="1">
          <p15:clr>
            <a:srgbClr val="F26B43"/>
          </p15:clr>
        </p15:guide>
        <p15:guide id="16" pos="4376" userDrawn="1">
          <p15:clr>
            <a:srgbClr val="F26B43"/>
          </p15:clr>
        </p15:guide>
        <p15:guide id="17" pos="4489" userDrawn="1">
          <p15:clr>
            <a:srgbClr val="F26B43"/>
          </p15:clr>
        </p15:guide>
        <p15:guide id="18" pos="4968" userDrawn="1">
          <p15:clr>
            <a:srgbClr val="F26B43"/>
          </p15:clr>
        </p15:guide>
        <p15:guide id="19" pos="5082" userDrawn="1">
          <p15:clr>
            <a:srgbClr val="F26B43"/>
          </p15:clr>
        </p15:guide>
        <p15:guide id="20" pos="5561" userDrawn="1">
          <p15:clr>
            <a:srgbClr val="F26B43"/>
          </p15:clr>
        </p15:guide>
        <p15:guide id="21" pos="5674" userDrawn="1">
          <p15:clr>
            <a:srgbClr val="F26B43"/>
          </p15:clr>
        </p15:guide>
        <p15:guide id="22" pos="6154" userDrawn="1">
          <p15:clr>
            <a:srgbClr val="F26B43"/>
          </p15:clr>
        </p15:guide>
        <p15:guide id="23" pos="6267" userDrawn="1">
          <p15:clr>
            <a:srgbClr val="F26B43"/>
          </p15:clr>
        </p15:guide>
        <p15:guide id="24" pos="6747" userDrawn="1">
          <p15:clr>
            <a:srgbClr val="F26B43"/>
          </p15:clr>
        </p15:guide>
        <p15:guide id="25" pos="6860" userDrawn="1">
          <p15:clr>
            <a:srgbClr val="F26B43"/>
          </p15:clr>
        </p15:guide>
        <p15:guide id="26" pos="7339" userDrawn="1">
          <p15:clr>
            <a:srgbClr val="F26B43"/>
          </p15:clr>
        </p15:guide>
        <p15:guide id="27" orient="horz" pos="10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9.png"/><Relationship Id="rId18" Type="http://schemas.openxmlformats.org/officeDocument/2006/relationships/image" Target="../media/image94.svg"/><Relationship Id="rId26" Type="http://schemas.openxmlformats.org/officeDocument/2006/relationships/image" Target="../media/image102.svg"/><Relationship Id="rId39" Type="http://schemas.openxmlformats.org/officeDocument/2006/relationships/image" Target="../media/image114.svg"/><Relationship Id="rId21" Type="http://schemas.openxmlformats.org/officeDocument/2006/relationships/image" Target="../media/image97.png"/><Relationship Id="rId34" Type="http://schemas.openxmlformats.org/officeDocument/2006/relationships/image" Target="../media/image109.png"/><Relationship Id="rId42" Type="http://schemas.openxmlformats.org/officeDocument/2006/relationships/image" Target="../media/image117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92.svg"/><Relationship Id="rId20" Type="http://schemas.openxmlformats.org/officeDocument/2006/relationships/image" Target="../media/image96.svg"/><Relationship Id="rId29" Type="http://schemas.openxmlformats.org/officeDocument/2006/relationships/image" Target="../media/image105.png"/><Relationship Id="rId41" Type="http://schemas.openxmlformats.org/officeDocument/2006/relationships/image" Target="../media/image116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svg"/><Relationship Id="rId11" Type="http://schemas.openxmlformats.org/officeDocument/2006/relationships/image" Target="../media/image87.png"/><Relationship Id="rId24" Type="http://schemas.openxmlformats.org/officeDocument/2006/relationships/image" Target="../media/image100.svg"/><Relationship Id="rId32" Type="http://schemas.openxmlformats.org/officeDocument/2006/relationships/image" Target="../media/image107.png"/><Relationship Id="rId37" Type="http://schemas.openxmlformats.org/officeDocument/2006/relationships/image" Target="../media/image112.svg"/><Relationship Id="rId40" Type="http://schemas.openxmlformats.org/officeDocument/2006/relationships/image" Target="../media/image115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23" Type="http://schemas.openxmlformats.org/officeDocument/2006/relationships/image" Target="../media/image99.png"/><Relationship Id="rId28" Type="http://schemas.openxmlformats.org/officeDocument/2006/relationships/image" Target="../media/image104.svg"/><Relationship Id="rId36" Type="http://schemas.openxmlformats.org/officeDocument/2006/relationships/image" Target="../media/image111.png"/><Relationship Id="rId10" Type="http://schemas.openxmlformats.org/officeDocument/2006/relationships/image" Target="../media/image86.svg"/><Relationship Id="rId19" Type="http://schemas.openxmlformats.org/officeDocument/2006/relationships/image" Target="../media/image95.png"/><Relationship Id="rId31" Type="http://schemas.openxmlformats.org/officeDocument/2006/relationships/image" Target="../media/image23.png"/><Relationship Id="rId4" Type="http://schemas.openxmlformats.org/officeDocument/2006/relationships/image" Target="../media/image80.svg"/><Relationship Id="rId9" Type="http://schemas.openxmlformats.org/officeDocument/2006/relationships/image" Target="../media/image85.png"/><Relationship Id="rId14" Type="http://schemas.openxmlformats.org/officeDocument/2006/relationships/image" Target="../media/image90.svg"/><Relationship Id="rId22" Type="http://schemas.openxmlformats.org/officeDocument/2006/relationships/image" Target="../media/image98.svg"/><Relationship Id="rId27" Type="http://schemas.openxmlformats.org/officeDocument/2006/relationships/image" Target="../media/image103.png"/><Relationship Id="rId30" Type="http://schemas.openxmlformats.org/officeDocument/2006/relationships/image" Target="../media/image106.svg"/><Relationship Id="rId35" Type="http://schemas.openxmlformats.org/officeDocument/2006/relationships/image" Target="../media/image110.svg"/><Relationship Id="rId43" Type="http://schemas.openxmlformats.org/officeDocument/2006/relationships/image" Target="../media/image118.svg"/><Relationship Id="rId8" Type="http://schemas.openxmlformats.org/officeDocument/2006/relationships/image" Target="../media/image84.svg"/><Relationship Id="rId3" Type="http://schemas.openxmlformats.org/officeDocument/2006/relationships/image" Target="../media/image79.png"/><Relationship Id="rId12" Type="http://schemas.openxmlformats.org/officeDocument/2006/relationships/image" Target="../media/image88.svg"/><Relationship Id="rId17" Type="http://schemas.openxmlformats.org/officeDocument/2006/relationships/image" Target="../media/image93.png"/><Relationship Id="rId25" Type="http://schemas.openxmlformats.org/officeDocument/2006/relationships/image" Target="../media/image101.png"/><Relationship Id="rId33" Type="http://schemas.openxmlformats.org/officeDocument/2006/relationships/image" Target="../media/image108.svg"/><Relationship Id="rId38" Type="http://schemas.openxmlformats.org/officeDocument/2006/relationships/image" Target="../media/image1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oyvind.endresen@dnv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5" Type="http://schemas.openxmlformats.org/officeDocument/2006/relationships/hyperlink" Target="https://futurefuelsnordic.com/" TargetMode="External"/><Relationship Id="rId4" Type="http://schemas.openxmlformats.org/officeDocument/2006/relationships/hyperlink" Target="mailto:dorthe.slotivk@dnv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png"/><Relationship Id="rId4" Type="http://schemas.openxmlformats.org/officeDocument/2006/relationships/hyperlink" Target="https://futurefuelsnordic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jpeg"/><Relationship Id="rId39" Type="http://schemas.openxmlformats.org/officeDocument/2006/relationships/image" Target="../media/image58.png"/><Relationship Id="rId21" Type="http://schemas.openxmlformats.org/officeDocument/2006/relationships/image" Target="../media/image43.png"/><Relationship Id="rId34" Type="http://schemas.openxmlformats.org/officeDocument/2006/relationships/image" Target="../media/image53.png"/><Relationship Id="rId42" Type="http://schemas.openxmlformats.org/officeDocument/2006/relationships/image" Target="../media/image61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8.jpe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32" Type="http://schemas.openxmlformats.org/officeDocument/2006/relationships/image" Target="../media/image52.png"/><Relationship Id="rId37" Type="http://schemas.openxmlformats.org/officeDocument/2006/relationships/image" Target="../media/image56.png"/><Relationship Id="rId40" Type="http://schemas.openxmlformats.org/officeDocument/2006/relationships/image" Target="../media/image59.jpeg"/><Relationship Id="rId45" Type="http://schemas.openxmlformats.org/officeDocument/2006/relationships/image" Target="../media/image6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36" Type="http://schemas.openxmlformats.org/officeDocument/2006/relationships/image" Target="../media/image55.jpe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31" Type="http://schemas.openxmlformats.org/officeDocument/2006/relationships/hyperlink" Target="https://futurefuelsnordic.com/" TargetMode="External"/><Relationship Id="rId44" Type="http://schemas.openxmlformats.org/officeDocument/2006/relationships/image" Target="../media/image62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30" Type="http://schemas.openxmlformats.org/officeDocument/2006/relationships/image" Target="../media/image23.png"/><Relationship Id="rId35" Type="http://schemas.openxmlformats.org/officeDocument/2006/relationships/image" Target="../media/image54.png"/><Relationship Id="rId43" Type="http://schemas.openxmlformats.org/officeDocument/2006/relationships/hyperlink" Target="https://futurefuelsnordic.com/partners-and-contributors/" TargetMode="External"/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33" Type="http://schemas.microsoft.com/office/2007/relationships/hdphoto" Target="../media/hdphoto1.wdp"/><Relationship Id="rId38" Type="http://schemas.openxmlformats.org/officeDocument/2006/relationships/image" Target="../media/image57.jpeg"/><Relationship Id="rId20" Type="http://schemas.openxmlformats.org/officeDocument/2006/relationships/image" Target="../media/image42.png"/><Relationship Id="rId41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image" Target="../media/image23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11" Type="http://schemas.openxmlformats.org/officeDocument/2006/relationships/hyperlink" Target="https://futurefuelsnordic.com/project-deliverables/" TargetMode="External"/><Relationship Id="rId5" Type="http://schemas.openxmlformats.org/officeDocument/2006/relationships/image" Target="../media/image66.png"/><Relationship Id="rId10" Type="http://schemas.openxmlformats.org/officeDocument/2006/relationships/image" Target="../media/image70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futurefuelsnordic.com/project-deliverable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">
            <a:extLst>
              <a:ext uri="{FF2B5EF4-FFF2-40B4-BE49-F238E27FC236}">
                <a16:creationId xmlns:a16="http://schemas.microsoft.com/office/drawing/2014/main" id="{D3052E92-8799-4B40-9252-53D2FC07DD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"/>
          <a:stretch/>
        </p:blipFill>
        <p:spPr>
          <a:xfrm>
            <a:off x="0" y="0"/>
            <a:ext cx="12201236" cy="6974724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DAF9DE36-2C66-426F-98BE-90B611D69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352" y="4740470"/>
            <a:ext cx="8290798" cy="648072"/>
          </a:xfrm>
        </p:spPr>
        <p:txBody>
          <a:bodyPr/>
          <a:lstStyle/>
          <a:p>
            <a:r>
              <a:rPr lang="en-GB" sz="2400" b="1">
                <a:latin typeface="+mj-lt"/>
              </a:rPr>
              <a:t>Nordic Roadmap </a:t>
            </a:r>
          </a:p>
          <a:p>
            <a:r>
              <a:rPr lang="en-GB" sz="2400" b="1">
                <a:latin typeface="+mj-lt"/>
              </a:rPr>
              <a:t>for Future Fuels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2C674-E8F4-4641-B2FA-026B6061E8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1</a:t>
            </a:fld>
            <a:endParaRPr lang="en-GB" sz="1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B3BA6-87F9-4DA8-96F0-2137E989C2B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275860" y="5594472"/>
            <a:ext cx="1702800" cy="72723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A425F0C-8BCA-411D-8B85-FFEBB38F5F9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275860" y="6560554"/>
            <a:ext cx="1702800" cy="110911"/>
          </a:xfrm>
        </p:spPr>
        <p:txBody>
          <a:bodyPr/>
          <a:lstStyle/>
          <a:p>
            <a:endParaRPr lang="en-GB"/>
          </a:p>
        </p:txBody>
      </p:sp>
      <p:pic>
        <p:nvPicPr>
          <p:cNvPr id="13" name="Picture 2" descr="Nordic Council of Ministers – NIKK">
            <a:extLst>
              <a:ext uri="{FF2B5EF4-FFF2-40B4-BE49-F238E27FC236}">
                <a16:creationId xmlns:a16="http://schemas.microsoft.com/office/drawing/2014/main" id="{975E6E2D-12E1-49D1-8BAD-9F0C6EEE0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671" y="172671"/>
            <a:ext cx="2248586" cy="72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7176DAD-C9C3-4CA0-AA8A-561352564C15}"/>
              </a:ext>
            </a:extLst>
          </p:cNvPr>
          <p:cNvSpPr txBox="1"/>
          <p:nvPr/>
        </p:nvSpPr>
        <p:spPr>
          <a:xfrm>
            <a:off x="213340" y="6454426"/>
            <a:ext cx="87629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500" i="1">
                <a:solidFill>
                  <a:schemeClr val="bg1"/>
                </a:solidFill>
                <a:latin typeface="+mj-lt"/>
              </a:rPr>
              <a:t>Dorthe Alida Slotvik &amp; Ingeranne Strøm Nakstad, DNV Maritime – Environment Advisory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B4B05A-9C60-F84A-A443-60AF36E55DD3}"/>
              </a:ext>
            </a:extLst>
          </p:cNvPr>
          <p:cNvSpPr txBox="1"/>
          <p:nvPr/>
        </p:nvSpPr>
        <p:spPr>
          <a:xfrm>
            <a:off x="219244" y="5364707"/>
            <a:ext cx="19883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600" i="1">
                <a:solidFill>
                  <a:schemeClr val="bg1"/>
                </a:solidFill>
                <a:latin typeface="+mj-lt"/>
              </a:rPr>
              <a:t>Maritime Day </a:t>
            </a:r>
            <a:r>
              <a:rPr lang="en-GB" sz="1600" i="1" err="1">
                <a:solidFill>
                  <a:schemeClr val="bg1"/>
                </a:solidFill>
                <a:latin typeface="+mj-lt"/>
              </a:rPr>
              <a:t>Åland</a:t>
            </a:r>
            <a:r>
              <a:rPr lang="en-GB" sz="1600" i="1">
                <a:solidFill>
                  <a:schemeClr val="bg1"/>
                </a:solidFill>
                <a:latin typeface="+mj-lt"/>
              </a:rPr>
              <a:t> </a:t>
            </a:r>
            <a:r>
              <a:rPr lang="en-GB" sz="1400" i="1">
                <a:solidFill>
                  <a:schemeClr val="bg1"/>
                </a:solidFill>
                <a:latin typeface="+mj-lt"/>
              </a:rPr>
              <a:t>June 1, 2023</a:t>
            </a:r>
          </a:p>
        </p:txBody>
      </p:sp>
    </p:spTree>
    <p:extLst>
      <p:ext uri="{BB962C8B-B14F-4D97-AF65-F5344CB8AC3E}">
        <p14:creationId xmlns:p14="http://schemas.microsoft.com/office/powerpoint/2010/main" val="865701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8947B-B1D9-2271-E177-CCBF73D5F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a green shipping corridor</a:t>
            </a:r>
            <a:r>
              <a:rPr lang="en-GB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22795-C141-6216-BBDF-35D58AEB6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450" y="1475750"/>
            <a:ext cx="9172953" cy="1605842"/>
          </a:xfrm>
        </p:spPr>
        <p:txBody>
          <a:bodyPr vert="horz" lIns="0" tIns="0" rIns="0" bIns="0" rtlCol="0">
            <a:noAutofit/>
          </a:bodyPr>
          <a:lstStyle/>
          <a:p>
            <a:pPr lvl="1"/>
            <a:r>
              <a:rPr lang="en-GB" sz="2000">
                <a:latin typeface="Arial" panose="020B0604020202020204" pitchFamily="34" charset="0"/>
                <a:ea typeface="SimSun" panose="02010600030101010101" pitchFamily="2" charset="-122"/>
              </a:rPr>
              <a:t>Zero-emission maritime route between two (or more) ports</a:t>
            </a:r>
          </a:p>
          <a:p>
            <a:pPr lvl="1"/>
            <a:r>
              <a:rPr lang="en-GB" sz="2000">
                <a:latin typeface="Arial" panose="020B0604020202020204" pitchFamily="34" charset="0"/>
                <a:ea typeface="SimSun" panose="02010600030101010101" pitchFamily="2" charset="-122"/>
              </a:rPr>
              <a:t>I</a:t>
            </a:r>
            <a:r>
              <a:rPr lang="en-GB" sz="2000"/>
              <a:t>dentifies barriers and actions to overcome them by involving stakeholders</a:t>
            </a:r>
          </a:p>
          <a:p>
            <a:pPr lvl="1"/>
            <a:r>
              <a:rPr lang="en-GB" sz="2000"/>
              <a:t>Key enabler to accelerate the uptake of zero-emission fuels </a:t>
            </a:r>
            <a:endParaRPr lang="en-GB" sz="200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93C60-325F-B6E3-F798-8F848A2B3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10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04A634-61F7-3DBA-D037-7C81F922F2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249"/>
          <a:stretch/>
        </p:blipFill>
        <p:spPr>
          <a:xfrm>
            <a:off x="6138976" y="2863848"/>
            <a:ext cx="5727016" cy="30301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9AF1EB-20D6-E13E-01F3-7E5C0C5C98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024"/>
          <a:stretch/>
        </p:blipFill>
        <p:spPr>
          <a:xfrm>
            <a:off x="197088" y="3412895"/>
            <a:ext cx="5898119" cy="212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25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62A3B675-B64C-3E84-030E-4C3B18298CFF}"/>
              </a:ext>
            </a:extLst>
          </p:cNvPr>
          <p:cNvSpPr/>
          <p:nvPr/>
        </p:nvSpPr>
        <p:spPr>
          <a:xfrm>
            <a:off x="0" y="4808767"/>
            <a:ext cx="12192000" cy="118245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sz="200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20D0F-C061-4906-992E-5EEE08F56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Work process for the Pre-piloting activities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40DE56-9666-4551-AD14-527D7F24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11</a:t>
            </a:fld>
            <a:endParaRPr lang="en-GB"/>
          </a:p>
        </p:txBody>
      </p:sp>
      <p:pic>
        <p:nvPicPr>
          <p:cNvPr id="11" name="Graphic 10" descr="Cruise ship outline">
            <a:extLst>
              <a:ext uri="{FF2B5EF4-FFF2-40B4-BE49-F238E27FC236}">
                <a16:creationId xmlns:a16="http://schemas.microsoft.com/office/drawing/2014/main" id="{5A43D795-3016-4801-9A6E-61709C78B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14204" y="3368112"/>
            <a:ext cx="587348" cy="587348"/>
          </a:xfrm>
          <a:prstGeom prst="rect">
            <a:avLst/>
          </a:prstGeom>
        </p:spPr>
      </p:pic>
      <p:pic>
        <p:nvPicPr>
          <p:cNvPr id="13" name="Graphic 12" descr="Freight outline">
            <a:extLst>
              <a:ext uri="{FF2B5EF4-FFF2-40B4-BE49-F238E27FC236}">
                <a16:creationId xmlns:a16="http://schemas.microsoft.com/office/drawing/2014/main" id="{8DE774CB-7567-45B0-9993-A0FC1B9E2C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0139" y="3301328"/>
            <a:ext cx="698726" cy="698726"/>
          </a:xfrm>
          <a:prstGeom prst="rect">
            <a:avLst/>
          </a:prstGeom>
        </p:spPr>
      </p:pic>
      <p:pic>
        <p:nvPicPr>
          <p:cNvPr id="15" name="Graphic 14" descr="Tug boat outline">
            <a:extLst>
              <a:ext uri="{FF2B5EF4-FFF2-40B4-BE49-F238E27FC236}">
                <a16:creationId xmlns:a16="http://schemas.microsoft.com/office/drawing/2014/main" id="{66684CC3-B503-4543-82D7-8E622B1FFF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01238" y="3471358"/>
            <a:ext cx="407584" cy="407584"/>
          </a:xfrm>
          <a:prstGeom prst="rect">
            <a:avLst/>
          </a:prstGeom>
        </p:spPr>
      </p:pic>
      <p:pic>
        <p:nvPicPr>
          <p:cNvPr id="17" name="Graphic 16" descr="Treasure Map outline">
            <a:extLst>
              <a:ext uri="{FF2B5EF4-FFF2-40B4-BE49-F238E27FC236}">
                <a16:creationId xmlns:a16="http://schemas.microsoft.com/office/drawing/2014/main" id="{60BE88DD-3366-484D-8432-B9BC00952E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41554" y="2473125"/>
            <a:ext cx="896105" cy="89610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1CEED05-3B2D-49B8-ADC2-4E2109C7C718}"/>
              </a:ext>
            </a:extLst>
          </p:cNvPr>
          <p:cNvSpPr txBox="1"/>
          <p:nvPr/>
        </p:nvSpPr>
        <p:spPr>
          <a:xfrm>
            <a:off x="539750" y="4890543"/>
            <a:ext cx="31074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Step 1: </a:t>
            </a:r>
            <a:r>
              <a:rPr lang="en-GB">
                <a:solidFill>
                  <a:schemeClr val="bg1"/>
                </a:solidFill>
              </a:rPr>
              <a:t>High-level screening of potential </a:t>
            </a:r>
            <a:r>
              <a:rPr lang="en-GB" i="1">
                <a:solidFill>
                  <a:schemeClr val="bg1"/>
                </a:solidFill>
              </a:rPr>
              <a:t>GSC</a:t>
            </a:r>
            <a:r>
              <a:rPr lang="en-GB">
                <a:solidFill>
                  <a:schemeClr val="bg1"/>
                </a:solidFill>
              </a:rPr>
              <a:t> and initial industry dialogue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0879D1C-26C4-4E56-981F-E0C067E5808F}"/>
              </a:ext>
            </a:extLst>
          </p:cNvPr>
          <p:cNvSpPr txBox="1"/>
          <p:nvPr/>
        </p:nvSpPr>
        <p:spPr>
          <a:xfrm>
            <a:off x="4498269" y="4907054"/>
            <a:ext cx="33945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Step 2: </a:t>
            </a:r>
            <a:r>
              <a:rPr lang="en-GB">
                <a:solidFill>
                  <a:schemeClr val="bg1"/>
                </a:solidFill>
              </a:rPr>
              <a:t>Identification of promising GSC candidates and potential stakeholder(s)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4FEACA-B18C-4814-B388-F4C08FEB0099}"/>
              </a:ext>
            </a:extLst>
          </p:cNvPr>
          <p:cNvSpPr txBox="1"/>
          <p:nvPr/>
        </p:nvSpPr>
        <p:spPr>
          <a:xfrm>
            <a:off x="8886383" y="4890543"/>
            <a:ext cx="32784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Step 3: </a:t>
            </a:r>
            <a:r>
              <a:rPr lang="en-GB">
                <a:solidFill>
                  <a:schemeClr val="bg1"/>
                </a:solidFill>
              </a:rPr>
              <a:t>Barrier identification workshops with selected stakeholders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8FDB59-259B-4CF3-A3A0-41C5BCCA920D}"/>
              </a:ext>
            </a:extLst>
          </p:cNvPr>
          <p:cNvGrpSpPr/>
          <p:nvPr/>
        </p:nvGrpSpPr>
        <p:grpSpPr>
          <a:xfrm>
            <a:off x="9219211" y="2198921"/>
            <a:ext cx="1808346" cy="1826684"/>
            <a:chOff x="4324350" y="2317750"/>
            <a:chExt cx="2571750" cy="2794000"/>
          </a:xfrm>
        </p:grpSpPr>
        <p:pic>
          <p:nvPicPr>
            <p:cNvPr id="25" name="Graphic 24" descr="Fence outline">
              <a:extLst>
                <a:ext uri="{FF2B5EF4-FFF2-40B4-BE49-F238E27FC236}">
                  <a16:creationId xmlns:a16="http://schemas.microsoft.com/office/drawing/2014/main" id="{D02B82FC-A009-4735-8616-94F22154B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423580" y="3392354"/>
              <a:ext cx="914400" cy="914400"/>
            </a:xfrm>
            <a:prstGeom prst="rect">
              <a:avLst/>
            </a:prstGeom>
          </p:spPr>
        </p:pic>
        <p:pic>
          <p:nvPicPr>
            <p:cNvPr id="27" name="Graphic 26" descr="Construction Barricade outline">
              <a:extLst>
                <a:ext uri="{FF2B5EF4-FFF2-40B4-BE49-F238E27FC236}">
                  <a16:creationId xmlns:a16="http://schemas.microsoft.com/office/drawing/2014/main" id="{2B321A17-DC37-43E6-83EC-ADF4F79A6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423580" y="2584348"/>
              <a:ext cx="914400" cy="914400"/>
            </a:xfrm>
            <a:prstGeom prst="rect">
              <a:avLst/>
            </a:prstGeom>
          </p:spPr>
        </p:pic>
        <p:pic>
          <p:nvPicPr>
            <p:cNvPr id="29" name="Graphic 28" descr="Full Brick Wall outline">
              <a:extLst>
                <a:ext uri="{FF2B5EF4-FFF2-40B4-BE49-F238E27FC236}">
                  <a16:creationId xmlns:a16="http://schemas.microsoft.com/office/drawing/2014/main" id="{1A6C5E5F-4CCB-42B7-9A88-749D148C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423580" y="4098071"/>
              <a:ext cx="914400" cy="914400"/>
            </a:xfrm>
            <a:prstGeom prst="rect">
              <a:avLst/>
            </a:prstGeom>
          </p:spPr>
        </p:pic>
        <p:pic>
          <p:nvPicPr>
            <p:cNvPr id="31" name="Graphic 30" descr="Fuel outline">
              <a:extLst>
                <a:ext uri="{FF2B5EF4-FFF2-40B4-BE49-F238E27FC236}">
                  <a16:creationId xmlns:a16="http://schemas.microsoft.com/office/drawing/2014/main" id="{D1853FB8-9D9C-4D29-AA64-877FE7EF9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381615" y="4232631"/>
              <a:ext cx="672763" cy="672763"/>
            </a:xfrm>
            <a:prstGeom prst="rect">
              <a:avLst/>
            </a:prstGeom>
          </p:spPr>
        </p:pic>
        <p:pic>
          <p:nvPicPr>
            <p:cNvPr id="33" name="Graphic 32" descr="Anchor outline">
              <a:extLst>
                <a:ext uri="{FF2B5EF4-FFF2-40B4-BE49-F238E27FC236}">
                  <a16:creationId xmlns:a16="http://schemas.microsoft.com/office/drawing/2014/main" id="{EE00D98F-A776-4F9B-B411-AFA63DB33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5381615" y="3525735"/>
              <a:ext cx="635703" cy="635703"/>
            </a:xfrm>
            <a:prstGeom prst="rect">
              <a:avLst/>
            </a:prstGeom>
          </p:spPr>
        </p:pic>
        <p:pic>
          <p:nvPicPr>
            <p:cNvPr id="35" name="Graphic 34" descr="Freight outline">
              <a:extLst>
                <a:ext uri="{FF2B5EF4-FFF2-40B4-BE49-F238E27FC236}">
                  <a16:creationId xmlns:a16="http://schemas.microsoft.com/office/drawing/2014/main" id="{2691D0DD-2433-48BC-99D0-7CEEE6A24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5381615" y="2812690"/>
              <a:ext cx="653315" cy="635704"/>
            </a:xfrm>
            <a:prstGeom prst="rect">
              <a:avLst/>
            </a:prstGeom>
          </p:spPr>
        </p:pic>
        <p:pic>
          <p:nvPicPr>
            <p:cNvPr id="37" name="Graphic 36" descr="Renewable Energy outline">
              <a:extLst>
                <a:ext uri="{FF2B5EF4-FFF2-40B4-BE49-F238E27FC236}">
                  <a16:creationId xmlns:a16="http://schemas.microsoft.com/office/drawing/2014/main" id="{866C7772-905D-4DA5-804F-9B7A773A3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5433026" y="2479307"/>
              <a:ext cx="540657" cy="540657"/>
            </a:xfrm>
            <a:prstGeom prst="rect">
              <a:avLst/>
            </a:prstGeom>
          </p:spPr>
        </p:pic>
        <p:pic>
          <p:nvPicPr>
            <p:cNvPr id="39" name="Graphic 38" descr="Police male outline">
              <a:extLst>
                <a:ext uri="{FF2B5EF4-FFF2-40B4-BE49-F238E27FC236}">
                  <a16:creationId xmlns:a16="http://schemas.microsoft.com/office/drawing/2014/main" id="{286C60AD-3495-4443-A0F6-066D1809C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6153610" y="4331630"/>
              <a:ext cx="506560" cy="506560"/>
            </a:xfrm>
            <a:prstGeom prst="rect">
              <a:avLst/>
            </a:prstGeom>
          </p:spPr>
        </p:pic>
        <p:pic>
          <p:nvPicPr>
            <p:cNvPr id="41" name="Graphic 40" descr="Money outline">
              <a:extLst>
                <a:ext uri="{FF2B5EF4-FFF2-40B4-BE49-F238E27FC236}">
                  <a16:creationId xmlns:a16="http://schemas.microsoft.com/office/drawing/2014/main" id="{7BDADCAC-464A-49CA-876C-93F26DBC5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 rot="20862565">
              <a:off x="6157072" y="2796817"/>
              <a:ext cx="540657" cy="540657"/>
            </a:xfrm>
            <a:prstGeom prst="rect">
              <a:avLst/>
            </a:prstGeom>
          </p:spPr>
        </p:pic>
        <p:pic>
          <p:nvPicPr>
            <p:cNvPr id="43" name="Graphic 42" descr="Boardroom outline">
              <a:extLst>
                <a:ext uri="{FF2B5EF4-FFF2-40B4-BE49-F238E27FC236}">
                  <a16:creationId xmlns:a16="http://schemas.microsoft.com/office/drawing/2014/main" id="{FBB298C7-3EE1-4BBA-823E-3FEC81A5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044653" y="3472904"/>
              <a:ext cx="714924" cy="714924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C3BF47C-AD0B-4378-92EA-7B854388DA28}"/>
                </a:ext>
              </a:extLst>
            </p:cNvPr>
            <p:cNvSpPr/>
            <p:nvPr/>
          </p:nvSpPr>
          <p:spPr>
            <a:xfrm>
              <a:off x="4324350" y="2317750"/>
              <a:ext cx="2571750" cy="2794000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Bef>
                  <a:spcPts val="600"/>
                </a:spcBef>
              </a:pPr>
              <a:endParaRPr lang="en-GB" sz="2000" err="1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94963A4F-2DA3-40AA-9147-4E96CE2CE226}"/>
              </a:ext>
            </a:extLst>
          </p:cNvPr>
          <p:cNvSpPr txBox="1"/>
          <p:nvPr/>
        </p:nvSpPr>
        <p:spPr>
          <a:xfrm>
            <a:off x="956624" y="1690709"/>
            <a:ext cx="1905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2000" b="1">
                <a:solidFill>
                  <a:schemeClr val="bg1">
                    <a:lumMod val="50000"/>
                  </a:schemeClr>
                </a:solidFill>
              </a:rPr>
              <a:t>Long list (81+)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F12DF9C-119A-47B2-A306-8B2E787F4AFA}"/>
              </a:ext>
            </a:extLst>
          </p:cNvPr>
          <p:cNvSpPr txBox="1"/>
          <p:nvPr/>
        </p:nvSpPr>
        <p:spPr>
          <a:xfrm>
            <a:off x="5069190" y="1686197"/>
            <a:ext cx="1905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2000" b="1">
                <a:solidFill>
                  <a:schemeClr val="bg1">
                    <a:lumMod val="50000"/>
                  </a:schemeClr>
                </a:solidFill>
              </a:rPr>
              <a:t>Short list (6x)</a:t>
            </a:r>
          </a:p>
        </p:txBody>
      </p:sp>
      <p:pic>
        <p:nvPicPr>
          <p:cNvPr id="34" name="Picture 2" descr="Nordic Council of Ministers – NIKK">
            <a:extLst>
              <a:ext uri="{FF2B5EF4-FFF2-40B4-BE49-F238E27FC236}">
                <a16:creationId xmlns:a16="http://schemas.microsoft.com/office/drawing/2014/main" id="{3EBB1E3F-55B9-4CDC-B676-CE3DB32A9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671" y="172671"/>
            <a:ext cx="2248586" cy="72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CE3D23E-D3B8-06B6-7E61-24F74E3F6E9B}"/>
              </a:ext>
            </a:extLst>
          </p:cNvPr>
          <p:cNvGrpSpPr/>
          <p:nvPr/>
        </p:nvGrpSpPr>
        <p:grpSpPr>
          <a:xfrm>
            <a:off x="4986106" y="2204862"/>
            <a:ext cx="1808346" cy="1826684"/>
            <a:chOff x="4874596" y="2785887"/>
            <a:chExt cx="1808346" cy="1826684"/>
          </a:xfrm>
        </p:grpSpPr>
        <p:pic>
          <p:nvPicPr>
            <p:cNvPr id="7" name="Graphic 6" descr="Brainstorm outline">
              <a:extLst>
                <a:ext uri="{FF2B5EF4-FFF2-40B4-BE49-F238E27FC236}">
                  <a16:creationId xmlns:a16="http://schemas.microsoft.com/office/drawing/2014/main" id="{6C818808-54AC-7463-C9EB-986D203CA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4957053" y="2847987"/>
              <a:ext cx="962013" cy="96201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5936C6-F120-4F14-CC8F-0173FA75CCD5}"/>
                </a:ext>
              </a:extLst>
            </p:cNvPr>
            <p:cNvSpPr/>
            <p:nvPr/>
          </p:nvSpPr>
          <p:spPr>
            <a:xfrm>
              <a:off x="4874596" y="2785887"/>
              <a:ext cx="1808346" cy="1826684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Bef>
                  <a:spcPts val="600"/>
                </a:spcBef>
              </a:pPr>
              <a:endParaRPr lang="en-GB" sz="2000" err="1"/>
            </a:p>
          </p:txBody>
        </p:sp>
        <p:pic>
          <p:nvPicPr>
            <p:cNvPr id="12" name="Graphic 11" descr="Fuel outline">
              <a:extLst>
                <a:ext uri="{FF2B5EF4-FFF2-40B4-BE49-F238E27FC236}">
                  <a16:creationId xmlns:a16="http://schemas.microsoft.com/office/drawing/2014/main" id="{5E0E706E-DE23-42C7-8315-8E3C8CD7E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5187105" y="3767844"/>
              <a:ext cx="659936" cy="659936"/>
            </a:xfrm>
            <a:prstGeom prst="rect">
              <a:avLst/>
            </a:prstGeom>
          </p:spPr>
        </p:pic>
        <p:pic>
          <p:nvPicPr>
            <p:cNvPr id="16" name="Graphic 15" descr="Renewable Energy outline">
              <a:extLst>
                <a:ext uri="{FF2B5EF4-FFF2-40B4-BE49-F238E27FC236}">
                  <a16:creationId xmlns:a16="http://schemas.microsoft.com/office/drawing/2014/main" id="{47F3153D-6097-A4D9-5E93-F5991F956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5834116" y="3810000"/>
              <a:ext cx="653966" cy="653966"/>
            </a:xfrm>
            <a:prstGeom prst="rect">
              <a:avLst/>
            </a:prstGeom>
          </p:spPr>
        </p:pic>
        <p:pic>
          <p:nvPicPr>
            <p:cNvPr id="19" name="Graphic 18" descr="Cruise ship outline">
              <a:extLst>
                <a:ext uri="{FF2B5EF4-FFF2-40B4-BE49-F238E27FC236}">
                  <a16:creationId xmlns:a16="http://schemas.microsoft.com/office/drawing/2014/main" id="{F933E80A-0FDE-087A-C56A-D263C4260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24653" y="3096076"/>
              <a:ext cx="587348" cy="587348"/>
            </a:xfrm>
            <a:prstGeom prst="rect">
              <a:avLst/>
            </a:prstGeom>
          </p:spPr>
        </p:pic>
      </p:grpSp>
      <p:pic>
        <p:nvPicPr>
          <p:cNvPr id="20" name="Graphic 19" descr="Chevron arrows with solid fill">
            <a:extLst>
              <a:ext uri="{FF2B5EF4-FFF2-40B4-BE49-F238E27FC236}">
                <a16:creationId xmlns:a16="http://schemas.microsoft.com/office/drawing/2014/main" id="{13D1B844-FE7E-BA98-DD72-61F7AD4B201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 rot="10800000">
            <a:off x="3377320" y="2729619"/>
            <a:ext cx="914400" cy="914400"/>
          </a:xfrm>
          <a:prstGeom prst="rect">
            <a:avLst/>
          </a:prstGeom>
        </p:spPr>
      </p:pic>
      <p:pic>
        <p:nvPicPr>
          <p:cNvPr id="22" name="Graphic 21" descr="Chevron arrows with solid fill">
            <a:extLst>
              <a:ext uri="{FF2B5EF4-FFF2-40B4-BE49-F238E27FC236}">
                <a16:creationId xmlns:a16="http://schemas.microsoft.com/office/drawing/2014/main" id="{B45E9019-15DB-30A8-9608-7B70D5F6097B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 rot="10800000">
            <a:off x="7540573" y="2672132"/>
            <a:ext cx="914400" cy="9144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7399474-9C35-9DD3-97C2-66E0805026DE}"/>
              </a:ext>
            </a:extLst>
          </p:cNvPr>
          <p:cNvSpPr/>
          <p:nvPr/>
        </p:nvSpPr>
        <p:spPr>
          <a:xfrm>
            <a:off x="872322" y="2236178"/>
            <a:ext cx="1808346" cy="182668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sz="2000" err="1"/>
          </a:p>
        </p:txBody>
      </p:sp>
      <p:pic>
        <p:nvPicPr>
          <p:cNvPr id="28" name="Graphic 27" descr="Chat outline">
            <a:extLst>
              <a:ext uri="{FF2B5EF4-FFF2-40B4-BE49-F238E27FC236}">
                <a16:creationId xmlns:a16="http://schemas.microsoft.com/office/drawing/2014/main" id="{8B417521-7D34-4DAC-5FD1-A7CD3B93955D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41840" y="2198021"/>
            <a:ext cx="684897" cy="684897"/>
          </a:xfrm>
          <a:prstGeom prst="rect">
            <a:avLst/>
          </a:prstGeom>
        </p:spPr>
      </p:pic>
      <p:pic>
        <p:nvPicPr>
          <p:cNvPr id="32" name="Graphic 31" descr="Meeting outline">
            <a:extLst>
              <a:ext uri="{FF2B5EF4-FFF2-40B4-BE49-F238E27FC236}">
                <a16:creationId xmlns:a16="http://schemas.microsoft.com/office/drawing/2014/main" id="{98022C6E-468F-5C7A-C269-BF7B77F90F0E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990662" y="2585975"/>
            <a:ext cx="724430" cy="72443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1EE3A07-863D-ABD2-EF0E-7005DDEB4642}"/>
              </a:ext>
            </a:extLst>
          </p:cNvPr>
          <p:cNvSpPr txBox="1"/>
          <p:nvPr/>
        </p:nvSpPr>
        <p:spPr>
          <a:xfrm>
            <a:off x="9121400" y="1686197"/>
            <a:ext cx="22485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2000" b="1" i="1">
                <a:solidFill>
                  <a:schemeClr val="bg1">
                    <a:lumMod val="50000"/>
                  </a:schemeClr>
                </a:solidFill>
              </a:rPr>
              <a:t>Barrier workshops</a:t>
            </a:r>
          </a:p>
        </p:txBody>
      </p:sp>
    </p:spTree>
    <p:extLst>
      <p:ext uri="{BB962C8B-B14F-4D97-AF65-F5344CB8AC3E}">
        <p14:creationId xmlns:p14="http://schemas.microsoft.com/office/powerpoint/2010/main" val="115585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/>
      <p:bldP spid="57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1C32E705-FFA7-4167-83D2-8BD5C49907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2" b="162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cxnSp>
        <p:nvCxnSpPr>
          <p:cNvPr id="2" name="Connector: Curved 1">
            <a:extLst>
              <a:ext uri="{FF2B5EF4-FFF2-40B4-BE49-F238E27FC236}">
                <a16:creationId xmlns:a16="http://schemas.microsoft.com/office/drawing/2014/main" id="{2A60B68E-4719-B74B-3CB1-5016AB7EAF0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0800000">
            <a:off x="558265" y="192506"/>
            <a:ext cx="3108962" cy="2261937"/>
          </a:xfrm>
          <a:prstGeom prst="curvedConnector3">
            <a:avLst>
              <a:gd name="adj1" fmla="val 112848"/>
            </a:avLst>
          </a:prstGeom>
          <a:ln w="5715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90FD1579-6D2B-D920-3868-CAD2C854F51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590925" y="2454444"/>
            <a:ext cx="3791652" cy="3012705"/>
          </a:xfrm>
          <a:prstGeom prst="curvedConnector3">
            <a:avLst>
              <a:gd name="adj1" fmla="val 45981"/>
            </a:avLst>
          </a:prstGeom>
          <a:ln w="5715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A3D62F-A505-C036-3898-75457726A19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486775" y="3114675"/>
            <a:ext cx="466725" cy="400050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57E4797-8828-D0E5-F33C-7803AFC94D4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199697" y="4575276"/>
            <a:ext cx="182880" cy="670492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C569B8-4038-7A0B-305B-8EF5E2D3151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262261" y="4562476"/>
            <a:ext cx="423511" cy="348046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A295042-A2EB-EED6-9795-4BC294AD9BB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921592" y="5534526"/>
            <a:ext cx="96252" cy="378650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B23C8FF5-8B5C-053D-39BA-C482E168362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8412479" y="4032985"/>
            <a:ext cx="664144" cy="450851"/>
          </a:xfrm>
          <a:prstGeom prst="curvedConnector3">
            <a:avLst>
              <a:gd name="adj1" fmla="val 63043"/>
            </a:avLst>
          </a:prstGeom>
          <a:ln w="57150">
            <a:solidFill>
              <a:srgbClr val="00B05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CDACAE90-D457-A370-B1F3-7964A96702D7}"/>
              </a:ext>
            </a:extLst>
          </p:cNvPr>
          <p:cNvSpPr txBox="1">
            <a:spLocks/>
          </p:cNvSpPr>
          <p:nvPr/>
        </p:nvSpPr>
        <p:spPr>
          <a:xfrm>
            <a:off x="558264" y="5913176"/>
            <a:ext cx="11110914" cy="6704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>
                <a:solidFill>
                  <a:schemeClr val="accent1"/>
                </a:solidFill>
              </a:rPr>
              <a:t>Short list of promising Green Shipping Corridors</a:t>
            </a:r>
          </a:p>
        </p:txBody>
      </p:sp>
      <p:pic>
        <p:nvPicPr>
          <p:cNvPr id="38" name="Picture 2" descr="Nordic Council of Ministers – NIKK">
            <a:extLst>
              <a:ext uri="{FF2B5EF4-FFF2-40B4-BE49-F238E27FC236}">
                <a16:creationId xmlns:a16="http://schemas.microsoft.com/office/drawing/2014/main" id="{4B483816-68B6-C071-8464-1C7A6ABF5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671" y="172671"/>
            <a:ext cx="2248586" cy="72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40ABCF38-713C-534B-1EFE-1DC470C2AD78}"/>
              </a:ext>
            </a:extLst>
          </p:cNvPr>
          <p:cNvSpPr txBox="1"/>
          <p:nvPr/>
        </p:nvSpPr>
        <p:spPr>
          <a:xfrm>
            <a:off x="633563" y="3642240"/>
            <a:ext cx="3638550" cy="1308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2000">
                <a:solidFill>
                  <a:schemeClr val="accent1"/>
                </a:solidFill>
              </a:rPr>
              <a:t>Out of </a:t>
            </a:r>
            <a:r>
              <a:rPr lang="en-GB" sz="2000" b="1">
                <a:solidFill>
                  <a:schemeClr val="accent1"/>
                </a:solidFill>
              </a:rPr>
              <a:t>81+ </a:t>
            </a:r>
            <a:r>
              <a:rPr lang="en-GB" sz="2000">
                <a:solidFill>
                  <a:schemeClr val="accent1"/>
                </a:solidFill>
              </a:rPr>
              <a:t>longlisted potential Green Shipping Corridors,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2000" b="1">
                <a:solidFill>
                  <a:schemeClr val="accent1"/>
                </a:solidFill>
              </a:rPr>
              <a:t>6</a:t>
            </a:r>
            <a:r>
              <a:rPr lang="en-GB" sz="2000">
                <a:solidFill>
                  <a:schemeClr val="accent1"/>
                </a:solidFill>
              </a:rPr>
              <a:t> promising corridors were investigated further.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A399DC-EE0F-087F-57EC-2A58F342BB94}"/>
              </a:ext>
            </a:extLst>
          </p:cNvPr>
          <p:cNvSpPr/>
          <p:nvPr/>
        </p:nvSpPr>
        <p:spPr>
          <a:xfrm>
            <a:off x="9079036" y="4201263"/>
            <a:ext cx="2921121" cy="169468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2"/>
                </a:solidFill>
              </a:rPr>
              <a:t>Umeå –  Vasa, </a:t>
            </a:r>
          </a:p>
          <a:p>
            <a:pPr algn="ctr"/>
            <a:r>
              <a:rPr lang="en-GB" b="1">
                <a:solidFill>
                  <a:schemeClr val="tx2"/>
                </a:solidFill>
              </a:rPr>
              <a:t>Stockholm – Turku</a:t>
            </a:r>
          </a:p>
          <a:p>
            <a:pPr algn="ctr"/>
            <a:r>
              <a:rPr lang="en-GB" b="1">
                <a:solidFill>
                  <a:schemeClr val="tx2"/>
                </a:solidFill>
              </a:rPr>
              <a:t>Ystad – Rønne</a:t>
            </a:r>
          </a:p>
          <a:p>
            <a:pPr algn="ctr"/>
            <a:r>
              <a:rPr lang="en-GB" b="1">
                <a:solidFill>
                  <a:schemeClr val="tx2"/>
                </a:solidFill>
              </a:rPr>
              <a:t>Sandefjord – Strømstad</a:t>
            </a:r>
          </a:p>
          <a:p>
            <a:pPr algn="ctr"/>
            <a:r>
              <a:rPr lang="en-GB" b="1">
                <a:solidFill>
                  <a:schemeClr val="tx2"/>
                </a:solidFill>
              </a:rPr>
              <a:t>Hirtshals – Larvik</a:t>
            </a:r>
            <a:endParaRPr lang="en-GB" sz="2400" b="1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7F7764-0C1B-26D4-F0D1-17DC29F816A9}"/>
              </a:ext>
            </a:extLst>
          </p:cNvPr>
          <p:cNvSpPr/>
          <p:nvPr/>
        </p:nvSpPr>
        <p:spPr>
          <a:xfrm>
            <a:off x="1061971" y="809749"/>
            <a:ext cx="3791652" cy="119866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2"/>
                </a:solidFill>
              </a:rPr>
              <a:t>Arctic Green Shipping Corridor: </a:t>
            </a:r>
          </a:p>
          <a:p>
            <a:pPr algn="ctr"/>
            <a:r>
              <a:rPr lang="en-GB" b="1">
                <a:solidFill>
                  <a:schemeClr val="tx2"/>
                </a:solidFill>
              </a:rPr>
              <a:t>Torshavn – Reykjavik – Nuuk</a:t>
            </a:r>
            <a:endParaRPr lang="en-GB" sz="24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1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AF13B4-C4DF-CED5-4EB2-F96E5FE50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5313" y="1108953"/>
            <a:ext cx="11426928" cy="50270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3B2B9D-85C0-33FD-2E40-558BE4EA1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72052"/>
            <a:ext cx="11110914" cy="936000"/>
          </a:xfrm>
        </p:spPr>
        <p:txBody>
          <a:bodyPr/>
          <a:lstStyle/>
          <a:p>
            <a:r>
              <a:rPr lang="en-GB"/>
              <a:t>High-level results of 3 potential Nordic GSCs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0461B-79F5-7922-813F-070ADFF1D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13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DEFD1B-3F53-E4E5-A7B1-E7723D520895}"/>
              </a:ext>
            </a:extLst>
          </p:cNvPr>
          <p:cNvSpPr/>
          <p:nvPr/>
        </p:nvSpPr>
        <p:spPr>
          <a:xfrm>
            <a:off x="1527243" y="3429000"/>
            <a:ext cx="1313234" cy="56906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sz="200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1BD618-7909-77B3-71DB-88AA789C6BAB}"/>
              </a:ext>
            </a:extLst>
          </p:cNvPr>
          <p:cNvSpPr/>
          <p:nvPr/>
        </p:nvSpPr>
        <p:spPr>
          <a:xfrm>
            <a:off x="1440190" y="4130110"/>
            <a:ext cx="1514273" cy="56906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sz="200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216427-7DDC-E169-442A-EE334E4E72C6}"/>
              </a:ext>
            </a:extLst>
          </p:cNvPr>
          <p:cNvSpPr/>
          <p:nvPr/>
        </p:nvSpPr>
        <p:spPr>
          <a:xfrm>
            <a:off x="1426723" y="4922398"/>
            <a:ext cx="1514273" cy="56906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sz="200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E2D0F8-C90C-5DFF-B35F-648AA3A0329D}"/>
              </a:ext>
            </a:extLst>
          </p:cNvPr>
          <p:cNvSpPr txBox="1"/>
          <p:nvPr/>
        </p:nvSpPr>
        <p:spPr>
          <a:xfrm>
            <a:off x="1226491" y="2653594"/>
            <a:ext cx="203146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600">
                <a:solidFill>
                  <a:schemeClr val="accent1"/>
                </a:solidFill>
              </a:rPr>
              <a:t>Potential green shipping corridors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AEA3C4-11DD-3111-7E51-CBEB63A590B3}"/>
              </a:ext>
            </a:extLst>
          </p:cNvPr>
          <p:cNvSpPr txBox="1"/>
          <p:nvPr/>
        </p:nvSpPr>
        <p:spPr>
          <a:xfrm>
            <a:off x="1643971" y="3468566"/>
            <a:ext cx="119650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2000">
                <a:solidFill>
                  <a:schemeClr val="accent1"/>
                </a:solidFill>
              </a:rPr>
              <a:t>GSC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EF9718-14D4-01CF-92DC-7758453AB310}"/>
              </a:ext>
            </a:extLst>
          </p:cNvPr>
          <p:cNvSpPr txBox="1"/>
          <p:nvPr/>
        </p:nvSpPr>
        <p:spPr>
          <a:xfrm>
            <a:off x="1684221" y="4254792"/>
            <a:ext cx="119650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2000">
                <a:solidFill>
                  <a:schemeClr val="accent1"/>
                </a:solidFill>
              </a:rPr>
              <a:t>GSC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EAC0EB-EBFD-5051-0979-E88B68ED2637}"/>
              </a:ext>
            </a:extLst>
          </p:cNvPr>
          <p:cNvSpPr txBox="1"/>
          <p:nvPr/>
        </p:nvSpPr>
        <p:spPr>
          <a:xfrm>
            <a:off x="1651299" y="4982190"/>
            <a:ext cx="119650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2000">
                <a:solidFill>
                  <a:schemeClr val="accent1"/>
                </a:solidFill>
              </a:rPr>
              <a:t>GSC 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856886-D192-1C03-38E2-09348095CB93}"/>
              </a:ext>
            </a:extLst>
          </p:cNvPr>
          <p:cNvSpPr/>
          <p:nvPr/>
        </p:nvSpPr>
        <p:spPr>
          <a:xfrm>
            <a:off x="6891687" y="2762655"/>
            <a:ext cx="752717" cy="298639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sz="200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E61590-FED7-C3B9-E884-566D49F0B0F4}"/>
              </a:ext>
            </a:extLst>
          </p:cNvPr>
          <p:cNvSpPr/>
          <p:nvPr/>
        </p:nvSpPr>
        <p:spPr>
          <a:xfrm rot="16200000">
            <a:off x="6944389" y="3902676"/>
            <a:ext cx="728035" cy="232815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sz="2000" err="1"/>
          </a:p>
        </p:txBody>
      </p:sp>
      <p:pic>
        <p:nvPicPr>
          <p:cNvPr id="17" name="Picture 2" descr="Nordic Council of Ministers – NIKK">
            <a:extLst>
              <a:ext uri="{FF2B5EF4-FFF2-40B4-BE49-F238E27FC236}">
                <a16:creationId xmlns:a16="http://schemas.microsoft.com/office/drawing/2014/main" id="{552DD7AB-71CE-3C94-B881-770A4B784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671" y="172671"/>
            <a:ext cx="2248586" cy="72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EA97FD-2542-CAE5-3E68-8E694A59963E}"/>
              </a:ext>
            </a:extLst>
          </p:cNvPr>
          <p:cNvSpPr txBox="1"/>
          <p:nvPr/>
        </p:nvSpPr>
        <p:spPr>
          <a:xfrm>
            <a:off x="4334501" y="6095090"/>
            <a:ext cx="4495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2000" i="1">
                <a:solidFill>
                  <a:schemeClr val="accent1"/>
                </a:solidFill>
              </a:rPr>
              <a:t>Recommended focus for further study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99DFF9-15E9-F3AA-CB2B-FD3F8C84E7FA}"/>
              </a:ext>
            </a:extLst>
          </p:cNvPr>
          <p:cNvSpPr/>
          <p:nvPr/>
        </p:nvSpPr>
        <p:spPr>
          <a:xfrm>
            <a:off x="4582724" y="2734080"/>
            <a:ext cx="752717" cy="298639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sz="2000" err="1"/>
          </a:p>
        </p:txBody>
      </p:sp>
    </p:spTree>
    <p:extLst>
      <p:ext uri="{BB962C8B-B14F-4D97-AF65-F5344CB8AC3E}">
        <p14:creationId xmlns:p14="http://schemas.microsoft.com/office/powerpoint/2010/main" val="103705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3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180C44-F8CA-0054-BD2F-0DE93670F35D}"/>
              </a:ext>
            </a:extLst>
          </p:cNvPr>
          <p:cNvSpPr/>
          <p:nvPr/>
        </p:nvSpPr>
        <p:spPr>
          <a:xfrm>
            <a:off x="555774" y="1182980"/>
            <a:ext cx="5445690" cy="377224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sz="200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4804D7-3154-9D27-C879-84E3AD671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/>
              <a:t>Key barriers findings</a:t>
            </a:r>
            <a:br>
              <a:rPr lang="en-GB" sz="3600" b="1"/>
            </a:br>
            <a:br>
              <a:rPr lang="en-GB" b="1"/>
            </a:br>
            <a:endParaRPr lang="en-GB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306E6-EFDD-D093-9408-B2F589040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414" y="1753096"/>
            <a:ext cx="5137249" cy="341631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GB" sz="1600" b="1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bg1"/>
                </a:solidFill>
              </a:rPr>
              <a:t>Cost remains a significant challenge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80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10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bg1"/>
                </a:solidFill>
              </a:rPr>
              <a:t>Lack of fuel availability and bunkering infrastructure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80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bg1"/>
                </a:solidFill>
              </a:rPr>
              <a:t>Lack of safety requirements onboard and on shore for ammonia and hydrogen, limiting early uptake.</a:t>
            </a:r>
          </a:p>
          <a:p>
            <a:pPr marL="0" indent="0">
              <a:spcBef>
                <a:spcPts val="0"/>
              </a:spcBef>
              <a:buNone/>
            </a:pPr>
            <a:endParaRPr lang="en-GB" sz="1200" b="1" u="sng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4715A-0411-5958-A227-3F577A5CC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14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AFB057-8D54-4FBB-BA54-7BB57379D33E}"/>
              </a:ext>
            </a:extLst>
          </p:cNvPr>
          <p:cNvSpPr/>
          <p:nvPr/>
        </p:nvSpPr>
        <p:spPr>
          <a:xfrm>
            <a:off x="6190539" y="1182979"/>
            <a:ext cx="5445690" cy="3772239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sz="2000" err="1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5464479-5E43-6627-DC62-76593FCC1EEC}"/>
              </a:ext>
            </a:extLst>
          </p:cNvPr>
          <p:cNvSpPr txBox="1">
            <a:spLocks/>
          </p:cNvSpPr>
          <p:nvPr/>
        </p:nvSpPr>
        <p:spPr>
          <a:xfrm>
            <a:off x="555774" y="5334189"/>
            <a:ext cx="11372875" cy="7272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​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​"/>
              <a:defRPr sz="1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​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6000" b="1" kern="1200" spc="-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600" b="1"/>
              <a:t>The Nordics can be a first-mover region, driving progress and setting an example others can follow.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600" b="1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600" b="1"/>
              <a:t>The Nordic countries have the resources and should exercise that responsibility by taking the ambitions into actions</a:t>
            </a:r>
            <a:r>
              <a:rPr lang="en-GB" sz="1400" b="1"/>
              <a:t>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200" b="1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539C885-4499-372E-5441-EAA2690561E7}"/>
              </a:ext>
            </a:extLst>
          </p:cNvPr>
          <p:cNvSpPr txBox="1">
            <a:spLocks/>
          </p:cNvSpPr>
          <p:nvPr/>
        </p:nvSpPr>
        <p:spPr>
          <a:xfrm>
            <a:off x="6313592" y="1753096"/>
            <a:ext cx="5137248" cy="29580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​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​"/>
              <a:defRPr sz="1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​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6000" b="1" kern="1200" spc="-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200" b="1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bg1"/>
                </a:solidFill>
              </a:rPr>
              <a:t>Cost- and risk-sharing mechanisms such as procurement policies, green financing, and Contract for Difference (</a:t>
            </a:r>
            <a:r>
              <a:rPr lang="en-US" sz="1800" err="1">
                <a:solidFill>
                  <a:schemeClr val="bg1"/>
                </a:solidFill>
              </a:rPr>
              <a:t>CfD</a:t>
            </a:r>
            <a:r>
              <a:rPr lang="en-US" sz="1800">
                <a:solidFill>
                  <a:schemeClr val="bg1"/>
                </a:solidFill>
              </a:rPr>
              <a:t>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60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bg1"/>
                </a:solidFill>
              </a:rPr>
              <a:t>Creating a common Nordic “playground”:</a:t>
            </a:r>
          </a:p>
          <a:p>
            <a:pPr lvl="1">
              <a:spcBef>
                <a:spcPts val="0"/>
              </a:spcBef>
            </a:pPr>
            <a:r>
              <a:rPr lang="en-US" sz="1600">
                <a:solidFill>
                  <a:schemeClr val="bg1"/>
                </a:solidFill>
              </a:rPr>
              <a:t>Unified approach to matters relating to alternative maritime fuels safety</a:t>
            </a:r>
          </a:p>
          <a:p>
            <a:pPr lvl="1">
              <a:spcBef>
                <a:spcPts val="0"/>
              </a:spcBef>
            </a:pPr>
            <a:r>
              <a:rPr lang="en-US" sz="1600">
                <a:solidFill>
                  <a:schemeClr val="bg1"/>
                </a:solidFill>
              </a:rPr>
              <a:t>Promoting green fuel infrastructure </a:t>
            </a:r>
          </a:p>
          <a:p>
            <a:pPr lvl="1">
              <a:spcBef>
                <a:spcPts val="0"/>
              </a:spcBef>
            </a:pPr>
            <a:r>
              <a:rPr lang="en-GB" sz="1600">
                <a:solidFill>
                  <a:schemeClr val="bg1"/>
                </a:solidFill>
              </a:rPr>
              <a:t>Build a market for green cargo transport, with standardized GHG emission accountability</a:t>
            </a:r>
          </a:p>
          <a:p>
            <a:pPr lvl="1">
              <a:spcBef>
                <a:spcPts val="0"/>
              </a:spcBef>
              <a:buFontTx/>
              <a:buChar char="-"/>
            </a:pPr>
            <a:endParaRPr lang="en-US" sz="90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en-US" sz="110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en-US" sz="110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en-US" sz="110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3704F4-3E77-299F-0243-B8594CD63E62}"/>
              </a:ext>
            </a:extLst>
          </p:cNvPr>
          <p:cNvSpPr/>
          <p:nvPr/>
        </p:nvSpPr>
        <p:spPr>
          <a:xfrm>
            <a:off x="559748" y="1176577"/>
            <a:ext cx="5445690" cy="6196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2000" b="1">
                <a:solidFill>
                  <a:schemeClr val="tx1"/>
                </a:solidFill>
              </a:rPr>
              <a:t>Barriers identified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DE00A6-444E-6E1F-6692-B299A78B624F}"/>
              </a:ext>
            </a:extLst>
          </p:cNvPr>
          <p:cNvSpPr/>
          <p:nvPr/>
        </p:nvSpPr>
        <p:spPr>
          <a:xfrm>
            <a:off x="6186566" y="1183470"/>
            <a:ext cx="5464098" cy="6196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2000" b="1">
                <a:solidFill>
                  <a:schemeClr val="tx1"/>
                </a:solidFill>
              </a:rPr>
              <a:t>Actions to overcome</a:t>
            </a:r>
            <a:r>
              <a:rPr lang="en-US" sz="2000" b="1">
                <a:solidFill>
                  <a:schemeClr val="tx1"/>
                </a:solidFill>
              </a:rPr>
              <a:t> barriers</a:t>
            </a:r>
            <a:endParaRPr lang="en-GB" sz="2000" b="1">
              <a:solidFill>
                <a:schemeClr val="tx1"/>
              </a:solidFill>
            </a:endParaRPr>
          </a:p>
        </p:txBody>
      </p:sp>
      <p:pic>
        <p:nvPicPr>
          <p:cNvPr id="7" name="Picture 2" descr="Nordic Council of Ministers – NIKK">
            <a:extLst>
              <a:ext uri="{FF2B5EF4-FFF2-40B4-BE49-F238E27FC236}">
                <a16:creationId xmlns:a16="http://schemas.microsoft.com/office/drawing/2014/main" id="{733A4C33-4E33-BEAA-C64F-5467C222D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671" y="172671"/>
            <a:ext cx="2248586" cy="72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92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F57DF-F2A6-E0BF-ED4D-4EDE479C5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32" y="417600"/>
            <a:ext cx="9089752" cy="936000"/>
          </a:xfrm>
        </p:spPr>
        <p:txBody>
          <a:bodyPr/>
          <a:lstStyle/>
          <a:p>
            <a:r>
              <a:rPr lang="en-GB" b="1"/>
              <a:t>Focus forward – Nordic Roadmap project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1EE29CE-F505-6C3B-4796-FB3AE76F4FF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9750" y="1154639"/>
          <a:ext cx="11110914" cy="5285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53A3A-0DF8-692B-E437-E45CF8E5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dirty="0" smtClean="0"/>
              <a:t>15</a:t>
            </a:fld>
            <a:endParaRPr lang="en-GB"/>
          </a:p>
        </p:txBody>
      </p:sp>
      <p:pic>
        <p:nvPicPr>
          <p:cNvPr id="6" name="Picture 2" descr="Nordic Council of Ministers – NIKK">
            <a:extLst>
              <a:ext uri="{FF2B5EF4-FFF2-40B4-BE49-F238E27FC236}">
                <a16:creationId xmlns:a16="http://schemas.microsoft.com/office/drawing/2014/main" id="{72F7D2F3-014E-BFC8-0A03-7F70CD650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497" y="92336"/>
            <a:ext cx="1888367" cy="6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7491C705-16BA-479B-08ED-117F5858A0A4}"/>
              </a:ext>
            </a:extLst>
          </p:cNvPr>
          <p:cNvSpPr/>
          <p:nvPr/>
        </p:nvSpPr>
        <p:spPr>
          <a:xfrm rot="19831725">
            <a:off x="1941862" y="2931451"/>
            <a:ext cx="1397726" cy="689067"/>
          </a:xfrm>
          <a:prstGeom prst="leftRightArrow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sz="2000" err="1"/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598FAF16-3BAE-E046-0F02-9E6752329695}"/>
              </a:ext>
            </a:extLst>
          </p:cNvPr>
          <p:cNvSpPr/>
          <p:nvPr/>
        </p:nvSpPr>
        <p:spPr>
          <a:xfrm rot="1792496">
            <a:off x="8393965" y="2936745"/>
            <a:ext cx="1397726" cy="655713"/>
          </a:xfrm>
          <a:prstGeom prst="leftRightArrow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sz="2000" err="1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E40B238-DDA8-1110-B44D-B3BBA0991F55}"/>
              </a:ext>
            </a:extLst>
          </p:cNvPr>
          <p:cNvGrpSpPr/>
          <p:nvPr/>
        </p:nvGrpSpPr>
        <p:grpSpPr>
          <a:xfrm>
            <a:off x="4577377" y="4363854"/>
            <a:ext cx="2881423" cy="1664160"/>
            <a:chOff x="4242389" y="4253685"/>
            <a:chExt cx="2881423" cy="1664160"/>
          </a:xfrm>
        </p:grpSpPr>
        <p:sp>
          <p:nvSpPr>
            <p:cNvPr id="9" name="Arrow: Quad 8">
              <a:extLst>
                <a:ext uri="{FF2B5EF4-FFF2-40B4-BE49-F238E27FC236}">
                  <a16:creationId xmlns:a16="http://schemas.microsoft.com/office/drawing/2014/main" id="{E1E7CB1B-9EFF-0129-2419-CE9F4AF4E57D}"/>
                </a:ext>
              </a:extLst>
            </p:cNvPr>
            <p:cNvSpPr/>
            <p:nvPr/>
          </p:nvSpPr>
          <p:spPr>
            <a:xfrm>
              <a:off x="4242389" y="4253685"/>
              <a:ext cx="2881423" cy="1588560"/>
            </a:xfrm>
            <a:prstGeom prst="quadArrow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Bef>
                  <a:spcPts val="600"/>
                </a:spcBef>
              </a:pPr>
              <a:endParaRPr lang="en-GB" sz="2000" err="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6755FC-58B6-06DE-C397-9869E1D6DAE6}"/>
                </a:ext>
              </a:extLst>
            </p:cNvPr>
            <p:cNvSpPr/>
            <p:nvPr/>
          </p:nvSpPr>
          <p:spPr>
            <a:xfrm>
              <a:off x="4609211" y="5222418"/>
              <a:ext cx="2131831" cy="6954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Bef>
                  <a:spcPts val="600"/>
                </a:spcBef>
              </a:pPr>
              <a:endParaRPr lang="en-GB" sz="2000" err="1"/>
            </a:p>
          </p:txBody>
        </p:sp>
      </p:grpSp>
    </p:spTree>
    <p:extLst>
      <p:ext uri="{BB962C8B-B14F-4D97-AF65-F5344CB8AC3E}">
        <p14:creationId xmlns:p14="http://schemas.microsoft.com/office/powerpoint/2010/main" val="2084055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336C63-3370-40CC-A68B-A5A381041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730374"/>
            <a:ext cx="9228658" cy="1339453"/>
          </a:xfrm>
        </p:spPr>
        <p:txBody>
          <a:bodyPr/>
          <a:lstStyle/>
          <a:p>
            <a:r>
              <a:rPr lang="en-GB"/>
              <a:t>For more information contact: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0B726E-FB32-4BE7-A175-AA81ADFB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40400"/>
            <a:ext cx="266400" cy="151200"/>
          </a:xfrm>
        </p:spPr>
        <p:txBody>
          <a:bodyPr/>
          <a:lstStyle/>
          <a:p>
            <a:fld id="{5BA07366-CB75-4AA8-9E5B-928B849F427C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BFE0E5-DD38-4845-9DD7-71DAD8FBEA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99656" y="5055997"/>
            <a:ext cx="3756050" cy="360000"/>
          </a:xfrm>
        </p:spPr>
        <p:txBody>
          <a:bodyPr/>
          <a:lstStyle/>
          <a:p>
            <a:r>
              <a:rPr lang="en-GB">
                <a:hlinkClick r:id="rId3"/>
              </a:rPr>
              <a:t>Ingeranne.strom.nakstad@dnv.com</a:t>
            </a:r>
            <a:r>
              <a:rPr lang="en-GB"/>
              <a:t>	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490AC70-B994-482E-B2B8-084B5E9200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08373" y="5481499"/>
            <a:ext cx="2243881" cy="360000"/>
          </a:xfrm>
        </p:spPr>
        <p:txBody>
          <a:bodyPr/>
          <a:lstStyle/>
          <a:p>
            <a:r>
              <a:rPr lang="en-GB"/>
              <a:t>+47 90110696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FB3060A-08C2-4783-84B1-1BDEE30AD08E}"/>
              </a:ext>
            </a:extLst>
          </p:cNvPr>
          <p:cNvSpPr txBox="1">
            <a:spLocks/>
          </p:cNvSpPr>
          <p:nvPr/>
        </p:nvSpPr>
        <p:spPr>
          <a:xfrm>
            <a:off x="3008373" y="4918507"/>
            <a:ext cx="3035970" cy="3759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​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​"/>
              <a:defRPr sz="1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​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6000" b="1" kern="1200" spc="-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Ingeranne Strøm Nakstad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4AB3414-7EC6-4447-88C1-9F85ACF0736F}"/>
              </a:ext>
            </a:extLst>
          </p:cNvPr>
          <p:cNvSpPr txBox="1">
            <a:spLocks/>
          </p:cNvSpPr>
          <p:nvPr/>
        </p:nvSpPr>
        <p:spPr>
          <a:xfrm>
            <a:off x="540000" y="5101317"/>
            <a:ext cx="8291049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​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​"/>
              <a:defRPr sz="1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​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6000" b="1" kern="1200" spc="-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hlinkClick r:id="rId4"/>
              </a:rPr>
              <a:t>dorthe.slotivk@dnv.com</a:t>
            </a:r>
            <a:r>
              <a:rPr lang="en-GB"/>
              <a:t> 	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FDA713FD-44B1-4B8E-A082-0124DBDACB06}"/>
              </a:ext>
            </a:extLst>
          </p:cNvPr>
          <p:cNvSpPr txBox="1">
            <a:spLocks/>
          </p:cNvSpPr>
          <p:nvPr/>
        </p:nvSpPr>
        <p:spPr>
          <a:xfrm>
            <a:off x="540001" y="5475743"/>
            <a:ext cx="2459656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​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​"/>
              <a:defRPr sz="1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​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6000" b="1" kern="1200" spc="-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+47 41275259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C6FE8B-AFDF-48D0-BAA5-44A747E89B5D}"/>
              </a:ext>
            </a:extLst>
          </p:cNvPr>
          <p:cNvSpPr txBox="1"/>
          <p:nvPr/>
        </p:nvSpPr>
        <p:spPr>
          <a:xfrm>
            <a:off x="449654" y="4712777"/>
            <a:ext cx="86930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400">
              <a:solidFill>
                <a:schemeClr val="bg1"/>
              </a:solidFill>
            </a:endParaRPr>
          </a:p>
          <a:p>
            <a:r>
              <a:rPr lang="en-GB" sz="1400">
                <a:solidFill>
                  <a:schemeClr val="bg1"/>
                </a:solidFill>
              </a:rPr>
              <a:t>Dorthe Alida Slotvik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74100A-687A-C08C-E123-25C1FC77AB91}"/>
              </a:ext>
            </a:extLst>
          </p:cNvPr>
          <p:cNvSpPr txBox="1"/>
          <p:nvPr/>
        </p:nvSpPr>
        <p:spPr>
          <a:xfrm>
            <a:off x="1832958" y="5841499"/>
            <a:ext cx="60978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https://futurefuelsnordic.com/</a:t>
            </a:r>
            <a:r>
              <a:rPr lang="en-GB" sz="1400" b="1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849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94"/>
    </mc:Choice>
    <mc:Fallback>
      <p:transition spd="slow" advTm="969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E0F1B31E-A2ED-4CB5-97A1-0311849EE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12944"/>
            <a:ext cx="11110914" cy="936000"/>
          </a:xfrm>
        </p:spPr>
        <p:txBody>
          <a:bodyPr/>
          <a:lstStyle/>
          <a:p>
            <a:r>
              <a:rPr lang="en-GB" b="1"/>
              <a:t>The Nordic roadmap project (2022 - 2025)</a:t>
            </a:r>
            <a:br>
              <a:rPr lang="en-GB"/>
            </a:br>
            <a:r>
              <a:rPr lang="en-GB"/>
              <a:t>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7EC53-3B48-4BA3-AE91-D7E3C610B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270188"/>
            <a:ext cx="6731918" cy="2835877"/>
          </a:xfrm>
        </p:spPr>
        <p:txBody>
          <a:bodyPr/>
          <a:lstStyle/>
          <a:p>
            <a:pPr marL="0" indent="0">
              <a:buNone/>
            </a:pPr>
            <a:r>
              <a:rPr lang="en-GB" b="1" u="sng"/>
              <a:t>Overall aim:</a:t>
            </a:r>
            <a:r>
              <a:rPr lang="en-GB" b="1"/>
              <a:t> </a:t>
            </a:r>
            <a:br>
              <a:rPr lang="en-GB" b="1"/>
            </a:br>
            <a:r>
              <a:rPr lang="en-GB" i="1"/>
              <a:t>Reduce </a:t>
            </a:r>
            <a:r>
              <a:rPr lang="en-GB" b="1" i="1"/>
              <a:t>key barriers </a:t>
            </a:r>
            <a:r>
              <a:rPr lang="en-GB" i="1"/>
              <a:t>to implementation and establish a common roadmap for the whole Nordic region and logistics ecosystem towards zero-emission shipping.</a:t>
            </a:r>
            <a:endParaRPr lang="en-GB" b="1" u="sng"/>
          </a:p>
          <a:p>
            <a:pPr marL="0" indent="0">
              <a:buNone/>
            </a:pPr>
            <a:r>
              <a:rPr lang="en-GB" b="1" u="sng"/>
              <a:t>Objectives:</a:t>
            </a:r>
          </a:p>
          <a:p>
            <a:pPr lvl="1"/>
            <a:r>
              <a:rPr lang="en-GB" sz="2000"/>
              <a:t>Gain </a:t>
            </a:r>
            <a:r>
              <a:rPr lang="en-GB" sz="2000" b="1"/>
              <a:t>technical knowledge </a:t>
            </a:r>
            <a:r>
              <a:rPr lang="en-GB" sz="2000"/>
              <a:t>and regulatory development </a:t>
            </a:r>
          </a:p>
          <a:p>
            <a:pPr lvl="1"/>
            <a:r>
              <a:rPr lang="en-GB" sz="2000"/>
              <a:t>Establish a </a:t>
            </a:r>
            <a:r>
              <a:rPr lang="en-GB" sz="2000" b="1"/>
              <a:t>Nordic collaboration platform </a:t>
            </a:r>
            <a:r>
              <a:rPr lang="en-GB" sz="2000"/>
              <a:t>and </a:t>
            </a:r>
            <a:r>
              <a:rPr lang="en-GB" sz="2000" b="1"/>
              <a:t>piloting</a:t>
            </a:r>
          </a:p>
          <a:p>
            <a:pPr lvl="1"/>
            <a:r>
              <a:rPr lang="en-GB" sz="2000"/>
              <a:t>Develop a </a:t>
            </a:r>
            <a:r>
              <a:rPr lang="en-GB" sz="2000" b="1"/>
              <a:t>Nordic roadmap </a:t>
            </a:r>
            <a:r>
              <a:rPr lang="en-GB" sz="2000"/>
              <a:t>for future fuels </a:t>
            </a:r>
          </a:p>
          <a:p>
            <a:pPr marL="0" indent="0">
              <a:spcBef>
                <a:spcPts val="0"/>
              </a:spcBef>
              <a:buNone/>
            </a:pPr>
            <a:endParaRPr lang="en-GB"/>
          </a:p>
          <a:p>
            <a:pPr marL="0" indent="0">
              <a:buNone/>
            </a:pPr>
            <a:endParaRPr lang="en-GB" sz="2000"/>
          </a:p>
          <a:p>
            <a:pPr marL="0" indent="0">
              <a:buNone/>
            </a:pPr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EF7BC-0E6D-4690-B6A3-C0EE4F47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7" name="Picture 2" descr="Nordic Council of Ministers – NIKK">
            <a:extLst>
              <a:ext uri="{FF2B5EF4-FFF2-40B4-BE49-F238E27FC236}">
                <a16:creationId xmlns:a16="http://schemas.microsoft.com/office/drawing/2014/main" id="{FEE7619B-DB5C-4B53-8156-A947CC917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972" y="301098"/>
            <a:ext cx="2248586" cy="72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7310E8B2-D01C-4CC7-9E3A-9F8E4BF8FAE2}"/>
              </a:ext>
            </a:extLst>
          </p:cNvPr>
          <p:cNvSpPr txBox="1">
            <a:spLocks/>
          </p:cNvSpPr>
          <p:nvPr/>
        </p:nvSpPr>
        <p:spPr>
          <a:xfrm>
            <a:off x="12890688" y="5808294"/>
            <a:ext cx="233930" cy="19975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a-DK"/>
            </a:defPPr>
            <a:lvl1pPr marL="0" algn="l" defTabSz="914400" rtl="0" eaLnBrk="1" latinLnBrk="0" hangingPunct="1">
              <a:defRPr sz="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F60C1B-21D4-425B-89C8-B0A7AB09A1E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4F455D-8626-4135-A08D-3FC794ACA82F}"/>
              </a:ext>
            </a:extLst>
          </p:cNvPr>
          <p:cNvSpPr/>
          <p:nvPr/>
        </p:nvSpPr>
        <p:spPr>
          <a:xfrm flipV="1">
            <a:off x="7593806" y="2679158"/>
            <a:ext cx="1345594" cy="1013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sz="2000" err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D3939F-9E42-80A9-3DA7-D515D9039260}"/>
              </a:ext>
            </a:extLst>
          </p:cNvPr>
          <p:cNvSpPr txBox="1"/>
          <p:nvPr/>
        </p:nvSpPr>
        <p:spPr>
          <a:xfrm>
            <a:off x="4809398" y="6441744"/>
            <a:ext cx="60978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>
                <a:hlinkClick r:id="rId4"/>
              </a:rPr>
              <a:t>https://futurefuelsnordic.com/</a:t>
            </a:r>
            <a:r>
              <a:rPr lang="en-GB" sz="1100"/>
              <a:t>	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AB73FDB-611F-1DA6-E42F-AD896E9E6B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7688" y="1587499"/>
            <a:ext cx="4112611" cy="397908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7214C4-FE59-1BB2-E6AE-06EA57CF75F5}"/>
              </a:ext>
            </a:extLst>
          </p:cNvPr>
          <p:cNvSpPr txBox="1"/>
          <p:nvPr/>
        </p:nvSpPr>
        <p:spPr>
          <a:xfrm>
            <a:off x="9852095" y="5426069"/>
            <a:ext cx="179856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800" i="1">
                <a:solidFill>
                  <a:schemeClr val="bg1"/>
                </a:solidFill>
              </a:rPr>
              <a:t>DNV (2022), Maritime Forecast to 2050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7B20C562-AE72-C24B-F79E-5F24695C3C11}"/>
              </a:ext>
            </a:extLst>
          </p:cNvPr>
          <p:cNvSpPr txBox="1">
            <a:spLocks/>
          </p:cNvSpPr>
          <p:nvPr/>
        </p:nvSpPr>
        <p:spPr>
          <a:xfrm>
            <a:off x="539750" y="4612620"/>
            <a:ext cx="6731918" cy="13225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​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​"/>
              <a:defRPr sz="1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​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6000" b="1" kern="1200" spc="-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2000" b="1" u="sng"/>
              <a:t>Linked to the </a:t>
            </a:r>
            <a:r>
              <a:rPr lang="en-US" sz="2000" b="1" u="sng"/>
              <a:t>project is: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T</a:t>
            </a:r>
            <a:r>
              <a:rPr lang="en-GB" sz="2000"/>
              <a:t>he </a:t>
            </a:r>
            <a:r>
              <a:rPr lang="en-GB" sz="2000" b="1" i="1"/>
              <a:t>Pre-pilot </a:t>
            </a:r>
            <a:r>
              <a:rPr lang="en-GB" sz="2000" b="1"/>
              <a:t>project </a:t>
            </a:r>
            <a:r>
              <a:rPr lang="en-GB" sz="2000"/>
              <a:t>(2022-2023)</a:t>
            </a:r>
            <a:r>
              <a:rPr lang="en-US" sz="2000"/>
              <a:t>, </a:t>
            </a:r>
            <a:r>
              <a:rPr lang="en-GB" sz="2000"/>
              <a:t>focusing on identifying potential green shipping corridors </a:t>
            </a:r>
            <a:r>
              <a:rPr lang="en-GB"/>
              <a:t>which </a:t>
            </a:r>
            <a:r>
              <a:rPr lang="en-GB" sz="2000"/>
              <a:t>can be realized by the middle of this decade</a:t>
            </a:r>
            <a:r>
              <a:rPr lang="en-US" sz="200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517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1811"/>
    </mc:Choice>
    <mc:Fallback>
      <p:transition advTm="518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201A1-60D3-D032-71C5-566B21528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543" y="771254"/>
            <a:ext cx="11110914" cy="936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4000" b="1">
                <a:solidFill>
                  <a:schemeClr val="accent2"/>
                </a:solidFill>
              </a:rPr>
              <a:t>The Nordic commitment </a:t>
            </a:r>
            <a:endParaRPr lang="en-GB" sz="5400" b="1">
              <a:solidFill>
                <a:schemeClr val="accent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82F30-C3EC-A18E-818D-51C3EA81BF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1707255"/>
            <a:ext cx="11206773" cy="4339534"/>
          </a:xfrm>
        </p:spPr>
        <p:txBody>
          <a:bodyPr/>
          <a:lstStyle/>
          <a:p>
            <a:pPr marL="342900" indent="-342900" algn="l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400" b="1">
                <a:solidFill>
                  <a:schemeClr val="accent2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Declaration on Zero Emission Shipping by 2050</a:t>
            </a:r>
            <a:r>
              <a:rPr lang="en-US" sz="2400" b="1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(COP26, </a:t>
            </a:r>
            <a:r>
              <a:rPr lang="en-US" sz="2400">
                <a:solidFill>
                  <a:schemeClr val="accent2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November 2021)</a:t>
            </a:r>
            <a:br>
              <a:rPr lang="en-US" sz="2400">
                <a:solidFill>
                  <a:schemeClr val="accent2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</a:br>
            <a:endParaRPr lang="nb-NO" sz="2400">
              <a:solidFill>
                <a:schemeClr val="accent2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400" b="1">
                <a:solidFill>
                  <a:schemeClr val="accent2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Clydebank Declaration for green shipping corridors </a:t>
            </a:r>
            <a:r>
              <a:rPr lang="en-US" sz="2400">
                <a:solidFill>
                  <a:schemeClr val="accent2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(COP26, November 2021)</a:t>
            </a:r>
            <a:br>
              <a:rPr lang="en-US" sz="2400">
                <a:solidFill>
                  <a:schemeClr val="accent2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</a:br>
            <a:endParaRPr lang="nb-NO" sz="2400">
              <a:solidFill>
                <a:schemeClr val="accent2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400" b="1">
                <a:solidFill>
                  <a:schemeClr val="accent2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Ministerial Declaration on zero emission shipping routes between the Nordic countries </a:t>
            </a:r>
            <a:r>
              <a:rPr lang="en-US" sz="2400">
                <a:solidFill>
                  <a:schemeClr val="accent2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(May 2022)</a:t>
            </a:r>
            <a:br>
              <a:rPr lang="en-US" sz="2400">
                <a:solidFill>
                  <a:schemeClr val="accent2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</a:br>
            <a:endParaRPr lang="en-US" sz="2400">
              <a:solidFill>
                <a:schemeClr val="accent2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400" b="1">
                <a:solidFill>
                  <a:schemeClr val="accent2"/>
                </a:solidFill>
              </a:rPr>
              <a:t>Joint Statement by the Nordic Prime Ministers on a Sustainable Ocean Economy and the Green Transition </a:t>
            </a:r>
            <a:r>
              <a:rPr lang="en-US" sz="2400">
                <a:solidFill>
                  <a:schemeClr val="accent2"/>
                </a:solidFill>
              </a:rPr>
              <a:t>(August 2022)</a:t>
            </a:r>
            <a:endParaRPr lang="en-GB" sz="240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46CEF-2E6F-FC08-251F-E09949E1BB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5" name="Picture 2" descr="Nordic Council of Ministers – NIKK">
            <a:extLst>
              <a:ext uri="{FF2B5EF4-FFF2-40B4-BE49-F238E27FC236}">
                <a16:creationId xmlns:a16="http://schemas.microsoft.com/office/drawing/2014/main" id="{CBB3D5C3-7B2A-08EF-5FF6-F651BD8ED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671" y="172671"/>
            <a:ext cx="2248586" cy="72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686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01756-E106-FB25-A733-3D3E6C348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19" y="539750"/>
            <a:ext cx="11254945" cy="936000"/>
          </a:xfrm>
        </p:spPr>
        <p:txBody>
          <a:bodyPr/>
          <a:lstStyle/>
          <a:p>
            <a:r>
              <a:rPr lang="en-GB" b="1"/>
              <a:t>More than 35 partners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E35AA-BD12-8DEC-E658-C5B59B8DB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4</a:t>
            </a:fld>
            <a:endParaRPr lang="en-GB"/>
          </a:p>
        </p:txBody>
      </p:sp>
      <p:pic>
        <p:nvPicPr>
          <p:cNvPr id="12" name="Picture 14">
            <a:extLst>
              <a:ext uri="{FF2B5EF4-FFF2-40B4-BE49-F238E27FC236}">
                <a16:creationId xmlns:a16="http://schemas.microsoft.com/office/drawing/2014/main" id="{43876007-99AB-4FA7-4E8A-B7C0C2FFF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37" y="3751653"/>
            <a:ext cx="968035" cy="31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>
            <a:extLst>
              <a:ext uri="{FF2B5EF4-FFF2-40B4-BE49-F238E27FC236}">
                <a16:creationId xmlns:a16="http://schemas.microsoft.com/office/drawing/2014/main" id="{62D838CA-B8BE-0CE5-862C-89D97ECF2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40" y="3666658"/>
            <a:ext cx="588510" cy="37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Kynningarefni - Samorka">
            <a:extLst>
              <a:ext uri="{FF2B5EF4-FFF2-40B4-BE49-F238E27FC236}">
                <a16:creationId xmlns:a16="http://schemas.microsoft.com/office/drawing/2014/main" id="{0BD44400-4FC2-7955-B06B-7F03DF9700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5" t="36219" r="19057" b="25685"/>
          <a:stretch/>
        </p:blipFill>
        <p:spPr bwMode="auto">
          <a:xfrm>
            <a:off x="2853845" y="3734413"/>
            <a:ext cx="841198" cy="39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>
            <a:extLst>
              <a:ext uri="{FF2B5EF4-FFF2-40B4-BE49-F238E27FC236}">
                <a16:creationId xmlns:a16="http://schemas.microsoft.com/office/drawing/2014/main" id="{4562E392-2955-DAAE-95F5-BB4FC6625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992" y="3783094"/>
            <a:ext cx="362831" cy="38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 descr="100-åring med ny profil — Kreativt Forum">
            <a:extLst>
              <a:ext uri="{FF2B5EF4-FFF2-40B4-BE49-F238E27FC236}">
                <a16:creationId xmlns:a16="http://schemas.microsoft.com/office/drawing/2014/main" id="{C300DB2C-A01F-9BAE-27CE-39FAD7ED0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1" t="23931" r="10941" b="23931"/>
          <a:stretch/>
        </p:blipFill>
        <p:spPr bwMode="auto">
          <a:xfrm>
            <a:off x="1002253" y="4348811"/>
            <a:ext cx="905237" cy="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4" descr="Norwegian Maritime Authority - Start page - Norwegian Maritime Authority">
            <a:extLst>
              <a:ext uri="{FF2B5EF4-FFF2-40B4-BE49-F238E27FC236}">
                <a16:creationId xmlns:a16="http://schemas.microsoft.com/office/drawing/2014/main" id="{2371C179-ED6F-3115-5EC1-01E2E69AB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102" y="4216421"/>
            <a:ext cx="1259900" cy="34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6" descr="Cruise to Oslo: Port of Oslo">
            <a:extLst>
              <a:ext uri="{FF2B5EF4-FFF2-40B4-BE49-F238E27FC236}">
                <a16:creationId xmlns:a16="http://schemas.microsoft.com/office/drawing/2014/main" id="{CC99CCC8-EA58-2CDF-F510-4D226E579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41" y="4444590"/>
            <a:ext cx="786099" cy="37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2">
            <a:extLst>
              <a:ext uri="{FF2B5EF4-FFF2-40B4-BE49-F238E27FC236}">
                <a16:creationId xmlns:a16="http://schemas.microsoft.com/office/drawing/2014/main" id="{ED2E3979-C79C-14F3-B03A-EBA94E01F6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8" b="25384"/>
          <a:stretch/>
        </p:blipFill>
        <p:spPr bwMode="auto">
          <a:xfrm>
            <a:off x="5528550" y="4378976"/>
            <a:ext cx="1011219" cy="28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20CCA9-681E-6326-F682-97646B171D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64679" y="3215647"/>
            <a:ext cx="728933" cy="45101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F0C2548-D3FF-E2E6-EB91-BBA1DC11F844}"/>
              </a:ext>
            </a:extLst>
          </p:cNvPr>
          <p:cNvSpPr/>
          <p:nvPr/>
        </p:nvSpPr>
        <p:spPr>
          <a:xfrm>
            <a:off x="871969" y="1244711"/>
            <a:ext cx="6824664" cy="4815085"/>
          </a:xfrm>
          <a:prstGeom prst="rect">
            <a:avLst/>
          </a:prstGeom>
          <a:noFill/>
          <a:ln w="19050">
            <a:solidFill>
              <a:srgbClr val="0F20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sz="20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9E9AF8-8F6B-E948-4B7B-C0468C70AFE6}"/>
              </a:ext>
            </a:extLst>
          </p:cNvPr>
          <p:cNvSpPr txBox="1"/>
          <p:nvPr/>
        </p:nvSpPr>
        <p:spPr>
          <a:xfrm>
            <a:off x="960868" y="1219432"/>
            <a:ext cx="452512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2000">
                <a:solidFill>
                  <a:schemeClr val="bg1"/>
                </a:solidFill>
                <a:latin typeface="+mj-lt"/>
              </a:rPr>
              <a:t>Co-operation platform</a:t>
            </a:r>
          </a:p>
        </p:txBody>
      </p:sp>
      <p:pic>
        <p:nvPicPr>
          <p:cNvPr id="23" name="Picture 6" descr="Frontiers and the Chalmers University of Technology form open access  publishing agreement – Science &amp; research news | Frontiers">
            <a:extLst>
              <a:ext uri="{FF2B5EF4-FFF2-40B4-BE49-F238E27FC236}">
                <a16:creationId xmlns:a16="http://schemas.microsoft.com/office/drawing/2014/main" id="{892DC703-2870-B43F-5B6E-88FCDC33E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049" y="1877739"/>
            <a:ext cx="1619219" cy="42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Logotype - IVL Svenska Miljöinstitutet">
            <a:extLst>
              <a:ext uri="{FF2B5EF4-FFF2-40B4-BE49-F238E27FC236}">
                <a16:creationId xmlns:a16="http://schemas.microsoft.com/office/drawing/2014/main" id="{1C75C0E8-F152-F2AB-87D5-D5A1DDEAB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914" y="1773405"/>
            <a:ext cx="840022" cy="66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MAN - waterborne.eu">
            <a:extLst>
              <a:ext uri="{FF2B5EF4-FFF2-40B4-BE49-F238E27FC236}">
                <a16:creationId xmlns:a16="http://schemas.microsoft.com/office/drawing/2014/main" id="{7450D431-98E9-820F-8064-59728D99FF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84" b="31543"/>
          <a:stretch/>
        </p:blipFill>
        <p:spPr bwMode="auto">
          <a:xfrm>
            <a:off x="5073344" y="1727920"/>
            <a:ext cx="1379845" cy="53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LITEHAUZ ApS">
            <a:extLst>
              <a:ext uri="{FF2B5EF4-FFF2-40B4-BE49-F238E27FC236}">
                <a16:creationId xmlns:a16="http://schemas.microsoft.com/office/drawing/2014/main" id="{4F054C8F-CC82-577D-5364-1078FEA8A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522" y="2495898"/>
            <a:ext cx="860839" cy="37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MENON ECONOMICS LOGO | Norsk institutt for vannforskning (NIVA)">
            <a:extLst>
              <a:ext uri="{FF2B5EF4-FFF2-40B4-BE49-F238E27FC236}">
                <a16:creationId xmlns:a16="http://schemas.microsoft.com/office/drawing/2014/main" id="{A230A282-DDE5-E9F2-79E5-A21CCBD4A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0" r="22281"/>
          <a:stretch/>
        </p:blipFill>
        <p:spPr bwMode="auto">
          <a:xfrm>
            <a:off x="6319332" y="2418829"/>
            <a:ext cx="576209" cy="61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768BE81-2E86-42B2-278A-F694674DB51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69476" y="2390513"/>
            <a:ext cx="1175076" cy="68613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539E6FA-9597-0D33-25A7-9A74F66F8811}"/>
              </a:ext>
            </a:extLst>
          </p:cNvPr>
          <p:cNvSpPr txBox="1"/>
          <p:nvPr/>
        </p:nvSpPr>
        <p:spPr>
          <a:xfrm>
            <a:off x="1006420" y="3275788"/>
            <a:ext cx="245432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b="1">
                <a:solidFill>
                  <a:srgbClr val="0F204B"/>
                </a:solidFill>
              </a:rPr>
              <a:t>Supporting partners: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7F0DEC-7ACD-3C2E-74EC-7DA0D725BC2D}"/>
              </a:ext>
            </a:extLst>
          </p:cNvPr>
          <p:cNvSpPr txBox="1"/>
          <p:nvPr/>
        </p:nvSpPr>
        <p:spPr>
          <a:xfrm>
            <a:off x="1023137" y="1400243"/>
            <a:ext cx="250774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b="1">
                <a:solidFill>
                  <a:srgbClr val="0F204B"/>
                </a:solidFill>
              </a:rPr>
              <a:t>Contributing partners: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589468-2219-061D-CB93-D261953D216E}"/>
              </a:ext>
            </a:extLst>
          </p:cNvPr>
          <p:cNvCxnSpPr>
            <a:cxnSpLocks/>
          </p:cNvCxnSpPr>
          <p:nvPr/>
        </p:nvCxnSpPr>
        <p:spPr>
          <a:xfrm>
            <a:off x="865606" y="3131131"/>
            <a:ext cx="683102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Logo, company name&#10;&#10;Description automatically generated">
            <a:extLst>
              <a:ext uri="{FF2B5EF4-FFF2-40B4-BE49-F238E27FC236}">
                <a16:creationId xmlns:a16="http://schemas.microsoft.com/office/drawing/2014/main" id="{FC453947-BBCA-E03C-861B-32BF2224465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93" y="5393847"/>
            <a:ext cx="537495" cy="441790"/>
          </a:xfrm>
          <a:prstGeom prst="rect">
            <a:avLst/>
          </a:prstGeom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58DB1F1E-1836-0CD4-381B-0331CA71E96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231" y="4339738"/>
            <a:ext cx="641338" cy="490566"/>
          </a:xfrm>
          <a:prstGeom prst="rect">
            <a:avLst/>
          </a:prstGeom>
        </p:spPr>
      </p:pic>
      <p:pic>
        <p:nvPicPr>
          <p:cNvPr id="34" name="Picture 34">
            <a:extLst>
              <a:ext uri="{FF2B5EF4-FFF2-40B4-BE49-F238E27FC236}">
                <a16:creationId xmlns:a16="http://schemas.microsoft.com/office/drawing/2014/main" id="{8006AE69-95DF-B7C5-475D-17E354E25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08" b="833"/>
          <a:stretch/>
        </p:blipFill>
        <p:spPr bwMode="auto">
          <a:xfrm>
            <a:off x="3861041" y="5124923"/>
            <a:ext cx="1217309" cy="25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4BE4750-7AFC-7B54-1C57-173976216CF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4074" y="5010342"/>
            <a:ext cx="937627" cy="31034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2136DDB-BD16-8424-D7C1-1E85D4DAB87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37251" y="5480536"/>
            <a:ext cx="1444073" cy="34857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898AA2D-6A25-A1C1-D7FA-9604AB8D6C3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971750" y="5073985"/>
            <a:ext cx="900961" cy="30422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A93FA37-24D5-D88A-08D7-27A6D21DF08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453041" y="4965273"/>
            <a:ext cx="1194175" cy="355410"/>
          </a:xfrm>
          <a:prstGeom prst="rect">
            <a:avLst/>
          </a:prstGeom>
        </p:spPr>
      </p:pic>
      <p:pic>
        <p:nvPicPr>
          <p:cNvPr id="41" name="Picture 40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DED312AC-A6A0-7C3E-D1FF-63DCD0159517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367" y="3195956"/>
            <a:ext cx="779331" cy="6256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EF628F3-C9AE-388F-C0C3-383075188BB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18" y="4744073"/>
            <a:ext cx="1041885" cy="184066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A9B24AAA-2A32-CB06-C606-DC9F3DDB7455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400" y="3277637"/>
            <a:ext cx="293614" cy="293614"/>
          </a:xfrm>
          <a:prstGeom prst="rect">
            <a:avLst/>
          </a:prstGeom>
        </p:spPr>
      </p:pic>
      <p:pic>
        <p:nvPicPr>
          <p:cNvPr id="44" name="Picture 43" descr="Logo&#10;&#10;Description automatically generated">
            <a:extLst>
              <a:ext uri="{FF2B5EF4-FFF2-40B4-BE49-F238E27FC236}">
                <a16:creationId xmlns:a16="http://schemas.microsoft.com/office/drawing/2014/main" id="{1322E595-039C-864E-2122-3BEBA13300CA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140" y="4825547"/>
            <a:ext cx="589000" cy="33769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45CDC32-825B-8273-4D0F-3BE5CD017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958" y="3341297"/>
            <a:ext cx="664371" cy="20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Nordic Council of Ministers – NIKK">
            <a:extLst>
              <a:ext uri="{FF2B5EF4-FFF2-40B4-BE49-F238E27FC236}">
                <a16:creationId xmlns:a16="http://schemas.microsoft.com/office/drawing/2014/main" id="{BA594821-D8F9-E0D6-FEBB-F6CE08ECC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584" y="179301"/>
            <a:ext cx="1947040" cy="62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B0DA11AF-A8E9-7999-D812-D7D2A684AB16}"/>
              </a:ext>
            </a:extLst>
          </p:cNvPr>
          <p:cNvSpPr txBox="1">
            <a:spLocks/>
          </p:cNvSpPr>
          <p:nvPr/>
        </p:nvSpPr>
        <p:spPr>
          <a:xfrm>
            <a:off x="8699786" y="4165040"/>
            <a:ext cx="1781284" cy="3759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​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​"/>
              <a:defRPr sz="1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​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6000" b="1" kern="1200" spc="-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100">
              <a:solidFill>
                <a:schemeClr val="accent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838C445-A060-3855-2F3E-51594995C8A6}"/>
              </a:ext>
            </a:extLst>
          </p:cNvPr>
          <p:cNvSpPr txBox="1"/>
          <p:nvPr/>
        </p:nvSpPr>
        <p:spPr>
          <a:xfrm>
            <a:off x="8528033" y="2413923"/>
            <a:ext cx="60978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>
                <a:hlinkClick r:id="rId31"/>
              </a:rPr>
              <a:t>https://futurefuelsnordic.com/</a:t>
            </a:r>
            <a:r>
              <a:rPr lang="en-GB" sz="1400"/>
              <a:t>	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6734C37-200D-6C80-5032-507CF46721C2}"/>
              </a:ext>
            </a:extLst>
          </p:cNvPr>
          <p:cNvSpPr txBox="1"/>
          <p:nvPr/>
        </p:nvSpPr>
        <p:spPr>
          <a:xfrm>
            <a:off x="8626073" y="1977231"/>
            <a:ext cx="208550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400" b="1">
                <a:solidFill>
                  <a:schemeClr val="accent1"/>
                </a:solidFill>
              </a:rPr>
              <a:t>For more information, </a:t>
            </a:r>
            <a:br>
              <a:rPr lang="en-GB" sz="1400" b="1">
                <a:solidFill>
                  <a:schemeClr val="accent1"/>
                </a:solidFill>
              </a:rPr>
            </a:br>
            <a:r>
              <a:rPr lang="en-GB" sz="1400" b="1">
                <a:solidFill>
                  <a:schemeClr val="accent1"/>
                </a:solidFill>
              </a:rPr>
              <a:t>visit the project website: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4BF3FCD-E8D7-9608-F10B-89A93EB0635C}"/>
              </a:ext>
            </a:extLst>
          </p:cNvPr>
          <p:cNvPicPr>
            <a:picLocks noChangeAspect="1"/>
          </p:cNvPicPr>
          <p:nvPr/>
        </p:nvPicPr>
        <p:blipFill>
          <a:blip r:embed="rId3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12298" y="2824017"/>
            <a:ext cx="2355450" cy="25586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21EED4-DEA8-D474-A1C7-C7BB1DD448A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433" y="3358883"/>
            <a:ext cx="861689" cy="1581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84B4FB-F818-A737-295C-74573AA92551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455" y="5360826"/>
            <a:ext cx="1217761" cy="6849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CD046C-595A-F697-3CD7-E6EADCE403D6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138" y="3827511"/>
            <a:ext cx="1182743" cy="3177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852EEF-E235-1301-2FFE-08A83B10BCE1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323" y="5404305"/>
            <a:ext cx="598035" cy="59803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E45D3C7-01AB-F588-22A7-17C5A706EEF3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717" y="5533908"/>
            <a:ext cx="1253192" cy="27355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6A032B2-280F-2B2F-3ACA-05AE63C46C6B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212" y="5551904"/>
            <a:ext cx="884833" cy="217235"/>
          </a:xfrm>
          <a:prstGeom prst="rect">
            <a:avLst/>
          </a:prstGeom>
        </p:spPr>
      </p:pic>
      <p:pic>
        <p:nvPicPr>
          <p:cNvPr id="39" name="Picture 3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28C81AE-4B92-CEF5-F947-3F8F49681A42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433" y="3722026"/>
            <a:ext cx="1243934" cy="432506"/>
          </a:xfrm>
          <a:prstGeom prst="rect">
            <a:avLst/>
          </a:prstGeom>
        </p:spPr>
      </p:pic>
      <p:pic>
        <p:nvPicPr>
          <p:cNvPr id="40" name="Picture 39" descr="Logo&#10;&#10;Description automatically generated">
            <a:extLst>
              <a:ext uri="{FF2B5EF4-FFF2-40B4-BE49-F238E27FC236}">
                <a16:creationId xmlns:a16="http://schemas.microsoft.com/office/drawing/2014/main" id="{DE7C5374-5933-7719-27EE-7890B6CFE017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300" y="3776306"/>
            <a:ext cx="678540" cy="38167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ECA8D68-470D-6D0A-4ABA-B8EF4708189F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36" y="4869884"/>
            <a:ext cx="598035" cy="5980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A9B83B-1D79-FC55-EB7D-D49D1E8EB5F1}"/>
              </a:ext>
            </a:extLst>
          </p:cNvPr>
          <p:cNvSpPr txBox="1"/>
          <p:nvPr/>
        </p:nvSpPr>
        <p:spPr>
          <a:xfrm>
            <a:off x="806400" y="6027830"/>
            <a:ext cx="734825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>
                <a:hlinkClick r:id="rId43"/>
              </a:rPr>
              <a:t>https://futurefuelsnordic.com/partners-and-contributors/</a:t>
            </a:r>
            <a:r>
              <a:rPr lang="en-GB" sz="900"/>
              <a:t>	</a:t>
            </a:r>
          </a:p>
        </p:txBody>
      </p:sp>
      <p:pic>
        <p:nvPicPr>
          <p:cNvPr id="10" name="Picture 9" descr="A picture containing font, graphics, symbol, text&#10;&#10;Description automatically generated">
            <a:extLst>
              <a:ext uri="{FF2B5EF4-FFF2-40B4-BE49-F238E27FC236}">
                <a16:creationId xmlns:a16="http://schemas.microsoft.com/office/drawing/2014/main" id="{238770C8-B06C-8F23-8753-FC32AC5AA29A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833" y="4352124"/>
            <a:ext cx="919657" cy="50137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298FC78-E4C4-8072-E073-2B8FD9C6B8E7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2042310" y="5010342"/>
            <a:ext cx="532361" cy="31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24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2B1E325-6011-FE1E-B338-A5C320F65FFB}"/>
              </a:ext>
            </a:extLst>
          </p:cNvPr>
          <p:cNvSpPr/>
          <p:nvPr/>
        </p:nvSpPr>
        <p:spPr>
          <a:xfrm>
            <a:off x="9545782" y="1325814"/>
            <a:ext cx="2213558" cy="4767167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 w="952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sz="20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E5CE28-2598-4164-B158-A71749C51D23}"/>
              </a:ext>
            </a:extLst>
          </p:cNvPr>
          <p:cNvSpPr/>
          <p:nvPr/>
        </p:nvSpPr>
        <p:spPr>
          <a:xfrm>
            <a:off x="572481" y="1325815"/>
            <a:ext cx="8907895" cy="476716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sz="2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ADD2E-DA74-4D0B-8960-AE19B1C64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5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9D0863-3761-44D2-9142-3B373C103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697" y="1549827"/>
            <a:ext cx="1662383" cy="24438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1F98F1-6295-4513-897C-7B3828B8A5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3760" t="-2388" r="-1482"/>
          <a:stretch/>
        </p:blipFill>
        <p:spPr>
          <a:xfrm>
            <a:off x="805499" y="1549827"/>
            <a:ext cx="1627900" cy="2416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E5FA5D-5A02-4F1B-8F67-12E84CCB43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2126" b="-1434"/>
          <a:stretch/>
        </p:blipFill>
        <p:spPr>
          <a:xfrm>
            <a:off x="4988764" y="1541659"/>
            <a:ext cx="1577769" cy="24164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EE625C0-E89E-48F1-A947-FC141CEB8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9750"/>
            <a:ext cx="11110914" cy="936000"/>
          </a:xfrm>
        </p:spPr>
        <p:txBody>
          <a:bodyPr/>
          <a:lstStyle/>
          <a:p>
            <a:r>
              <a:rPr lang="en-GB" b="1"/>
              <a:t>Eight technical deliverables to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7AC154-3660-4CEF-9238-A212922218C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26" r="1"/>
          <a:stretch/>
        </p:blipFill>
        <p:spPr>
          <a:xfrm>
            <a:off x="6953493" y="1559985"/>
            <a:ext cx="1668158" cy="23980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2" descr="Nordic Council of Ministers – NIKK">
            <a:extLst>
              <a:ext uri="{FF2B5EF4-FFF2-40B4-BE49-F238E27FC236}">
                <a16:creationId xmlns:a16="http://schemas.microsoft.com/office/drawing/2014/main" id="{E6ACF8F8-39A6-4493-8F12-235B0C07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479" y="205545"/>
            <a:ext cx="2248586" cy="72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4066AE-D28C-42D0-8282-7A34385127F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56" r="-3502" b="13302"/>
          <a:stretch/>
        </p:blipFill>
        <p:spPr>
          <a:xfrm>
            <a:off x="3147880" y="3427337"/>
            <a:ext cx="1825237" cy="24056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92C812-0B24-DBA4-D64C-A086E0C2B6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84642" y="2581545"/>
            <a:ext cx="1921620" cy="27530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336416-58F9-4007-8286-775BB08260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8297" y="3373428"/>
            <a:ext cx="1777812" cy="24502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BFAEB9-CFB1-DB76-6BE3-975758DE8271}"/>
              </a:ext>
            </a:extLst>
          </p:cNvPr>
          <p:cNvSpPr txBox="1"/>
          <p:nvPr/>
        </p:nvSpPr>
        <p:spPr>
          <a:xfrm>
            <a:off x="572481" y="995359"/>
            <a:ext cx="56997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600">
                <a:solidFill>
                  <a:schemeClr val="accent1"/>
                </a:solidFill>
              </a:rPr>
              <a:t>Available at: </a:t>
            </a:r>
            <a:r>
              <a:rPr lang="en-GB" sz="1600">
                <a:solidFill>
                  <a:schemeClr val="accent1"/>
                </a:solidFill>
                <a:hlinkClick r:id="rId11"/>
              </a:rPr>
              <a:t>https://futurefuelsnordic.com/project-deliverables/</a:t>
            </a:r>
            <a:r>
              <a:rPr lang="en-GB" sz="16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613DBC-0C64-4966-AF6F-D7B4C2158DE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02153" y="3427337"/>
            <a:ext cx="1928150" cy="2517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624073-9877-D969-0CD0-D679049981F2}"/>
              </a:ext>
            </a:extLst>
          </p:cNvPr>
          <p:cNvSpPr txBox="1"/>
          <p:nvPr/>
        </p:nvSpPr>
        <p:spPr>
          <a:xfrm>
            <a:off x="9776438" y="1827714"/>
            <a:ext cx="17784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600" i="1">
                <a:solidFill>
                  <a:schemeClr val="bg1"/>
                </a:solidFill>
              </a:rPr>
              <a:t>Pre-Piloting project (not published yet)</a:t>
            </a:r>
          </a:p>
        </p:txBody>
      </p:sp>
    </p:spTree>
    <p:extLst>
      <p:ext uri="{BB962C8B-B14F-4D97-AF65-F5344CB8AC3E}">
        <p14:creationId xmlns:p14="http://schemas.microsoft.com/office/powerpoint/2010/main" val="2044556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4967285-0323-78B0-F5CD-F3A037304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5" y="514027"/>
            <a:ext cx="11110914" cy="936000"/>
          </a:xfrm>
        </p:spPr>
        <p:txBody>
          <a:bodyPr/>
          <a:lstStyle/>
          <a:p>
            <a:r>
              <a:rPr lang="en-GB" b="1"/>
              <a:t>Project website – </a:t>
            </a:r>
            <a:r>
              <a:rPr lang="en-GB" b="1" i="1"/>
              <a:t>Knowledge Base</a:t>
            </a:r>
            <a:r>
              <a:rPr lang="en-GB" sz="2400" b="1"/>
              <a:t>	</a:t>
            </a:r>
            <a:endParaRPr lang="en-GB" sz="2000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DCD16-85E4-4620-9D4F-6980CB74F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40400"/>
            <a:ext cx="266400" cy="151200"/>
          </a:xfrm>
        </p:spPr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BA07366-CB75-4AA8-9E5B-928B849F427C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rgbClr val="0F20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0F204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2" descr="Nordic Council of Ministers – NIKK">
            <a:extLst>
              <a:ext uri="{FF2B5EF4-FFF2-40B4-BE49-F238E27FC236}">
                <a16:creationId xmlns:a16="http://schemas.microsoft.com/office/drawing/2014/main" id="{0714C710-100D-4F6E-8F94-0FE33DAF8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269" y="230266"/>
            <a:ext cx="2447801" cy="79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96AAF24-9A76-4F3E-B28F-C1B6D3389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90" y="1150215"/>
            <a:ext cx="8328364" cy="26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04D7FE-7B83-44CE-92CB-0E2D4E4205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2036" y="3599729"/>
            <a:ext cx="2952750" cy="263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0E8098-554D-497F-99DD-C2EDEA0A5E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5391" y="3599729"/>
            <a:ext cx="4214897" cy="2467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F0F123-8F84-4C9E-9C8F-8E756CCB32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609" y="3599729"/>
            <a:ext cx="3273035" cy="2108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E5E5EBA-989C-4F0D-B282-34C399DEABA6}"/>
              </a:ext>
            </a:extLst>
          </p:cNvPr>
          <p:cNvSpPr/>
          <p:nvPr/>
        </p:nvSpPr>
        <p:spPr>
          <a:xfrm>
            <a:off x="7610764" y="1376218"/>
            <a:ext cx="1265381" cy="178261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2E5A0CD-B6FC-48B8-B329-2094934F29DE}"/>
              </a:ext>
            </a:extLst>
          </p:cNvPr>
          <p:cNvCxnSpPr>
            <a:cxnSpLocks/>
            <a:stCxn id="12" idx="1"/>
            <a:endCxn id="10" idx="0"/>
          </p:cNvCxnSpPr>
          <p:nvPr/>
        </p:nvCxnSpPr>
        <p:spPr>
          <a:xfrm flipH="1">
            <a:off x="2007127" y="2267527"/>
            <a:ext cx="5603637" cy="133220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236C373-DFF6-4FCC-ABDC-AB2991108524}"/>
              </a:ext>
            </a:extLst>
          </p:cNvPr>
          <p:cNvCxnSpPr>
            <a:cxnSpLocks/>
            <a:stCxn id="12" idx="1"/>
            <a:endCxn id="7" idx="0"/>
          </p:cNvCxnSpPr>
          <p:nvPr/>
        </p:nvCxnSpPr>
        <p:spPr>
          <a:xfrm flipH="1">
            <a:off x="6042840" y="2267527"/>
            <a:ext cx="1567924" cy="133220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772D444-28F8-450C-938B-D69B83173786}"/>
              </a:ext>
            </a:extLst>
          </p:cNvPr>
          <p:cNvCxnSpPr>
            <a:cxnSpLocks/>
            <a:stCxn id="12" idx="3"/>
            <a:endCxn id="3" idx="0"/>
          </p:cNvCxnSpPr>
          <p:nvPr/>
        </p:nvCxnSpPr>
        <p:spPr>
          <a:xfrm>
            <a:off x="8876145" y="2267527"/>
            <a:ext cx="1042266" cy="133220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220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F57DF-F2A6-E0BF-ED4D-4EDE479C5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32" y="417600"/>
            <a:ext cx="11110914" cy="936000"/>
          </a:xfrm>
        </p:spPr>
        <p:txBody>
          <a:bodyPr/>
          <a:lstStyle/>
          <a:p>
            <a:r>
              <a:rPr lang="en-GB" b="1"/>
              <a:t>Key highlights from our deliverables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1EE29CE-F505-6C3B-4796-FB3AE76F4F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937044"/>
              </p:ext>
            </p:extLst>
          </p:nvPr>
        </p:nvGraphicFramePr>
        <p:xfrm>
          <a:off x="539750" y="1154639"/>
          <a:ext cx="11110914" cy="5285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53A3A-0DF8-692B-E437-E45CF8E5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2" descr="Nordic Council of Ministers – NIKK">
            <a:extLst>
              <a:ext uri="{FF2B5EF4-FFF2-40B4-BE49-F238E27FC236}">
                <a16:creationId xmlns:a16="http://schemas.microsoft.com/office/drawing/2014/main" id="{72F7D2F3-014E-BFC8-0A03-7F70CD650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497" y="92336"/>
            <a:ext cx="1888367" cy="6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CD6EC5-70E6-ADF9-D447-922003A0E693}"/>
              </a:ext>
            </a:extLst>
          </p:cNvPr>
          <p:cNvSpPr txBox="1"/>
          <p:nvPr/>
        </p:nvSpPr>
        <p:spPr>
          <a:xfrm>
            <a:off x="3920318" y="6437711"/>
            <a:ext cx="66296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400">
                <a:solidFill>
                  <a:schemeClr val="accent1"/>
                </a:solidFill>
                <a:hlinkClick r:id="rId9"/>
              </a:rPr>
              <a:t>https://futurefuelsnordic.com/project-deliverables/</a:t>
            </a:r>
            <a:r>
              <a:rPr lang="en-GB" sz="140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221395-EF91-9B84-1396-533AC2B91922}"/>
              </a:ext>
            </a:extLst>
          </p:cNvPr>
          <p:cNvSpPr txBox="1"/>
          <p:nvPr/>
        </p:nvSpPr>
        <p:spPr>
          <a:xfrm>
            <a:off x="4367808" y="5965706"/>
            <a:ext cx="393387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600">
                <a:solidFill>
                  <a:schemeClr val="accent1"/>
                </a:solidFill>
              </a:rPr>
              <a:t>* Through the pre-Piloting project</a:t>
            </a:r>
          </a:p>
        </p:txBody>
      </p:sp>
    </p:spTree>
    <p:extLst>
      <p:ext uri="{BB962C8B-B14F-4D97-AF65-F5344CB8AC3E}">
        <p14:creationId xmlns:p14="http://schemas.microsoft.com/office/powerpoint/2010/main" val="488467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Diagram&#10;&#10;Description automatically generated">
            <a:extLst>
              <a:ext uri="{FF2B5EF4-FFF2-40B4-BE49-F238E27FC236}">
                <a16:creationId xmlns:a16="http://schemas.microsoft.com/office/drawing/2014/main" id="{D0FE542E-0FC8-680B-8ED3-381A3FB3E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931" y="1523606"/>
            <a:ext cx="6738728" cy="41288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BEC2D08-1FEC-0EE3-E6AE-081DAE0E8268}"/>
              </a:ext>
            </a:extLst>
          </p:cNvPr>
          <p:cNvSpPr/>
          <p:nvPr/>
        </p:nvSpPr>
        <p:spPr>
          <a:xfrm>
            <a:off x="2865340" y="5982565"/>
            <a:ext cx="6736095" cy="6945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sz="200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226CF-E131-4FDE-DABF-CE04D38F1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9750"/>
            <a:ext cx="11110914" cy="936000"/>
          </a:xfrm>
        </p:spPr>
        <p:txBody>
          <a:bodyPr anchor="t">
            <a:normAutofit/>
          </a:bodyPr>
          <a:lstStyle/>
          <a:p>
            <a:r>
              <a:rPr lang="en-GB" b="1"/>
              <a:t>Nordic Fuel Transition 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CE7D7-F68E-29F3-0199-91BCA6AB7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49" y="1475750"/>
            <a:ext cx="4258281" cy="431641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800"/>
              </a:spcAft>
              <a:buNone/>
            </a:pPr>
            <a:r>
              <a:rPr lang="en-US"/>
              <a:t>Aims to </a:t>
            </a:r>
            <a:r>
              <a:rPr lang="en-US" b="1"/>
              <a:t>accelerate</a:t>
            </a:r>
            <a:r>
              <a:rPr lang="en-US"/>
              <a:t> the uptake of green fuels</a:t>
            </a:r>
          </a:p>
          <a:p>
            <a:pPr lvl="1">
              <a:lnSpc>
                <a:spcPct val="90000"/>
              </a:lnSpc>
              <a:spcAft>
                <a:spcPts val="800"/>
              </a:spcAft>
            </a:pPr>
            <a:r>
              <a:rPr lang="en-US" sz="2000"/>
              <a:t>Assumes that the fuel transition follows an </a:t>
            </a:r>
            <a:r>
              <a:rPr lang="en-US" sz="2000" b="1"/>
              <a:t>S-curve</a:t>
            </a:r>
          </a:p>
          <a:p>
            <a:pPr lvl="1">
              <a:lnSpc>
                <a:spcPct val="90000"/>
              </a:lnSpc>
              <a:spcAft>
                <a:spcPts val="800"/>
              </a:spcAft>
            </a:pPr>
            <a:r>
              <a:rPr lang="en-US" sz="2000"/>
              <a:t>Details </a:t>
            </a:r>
            <a:r>
              <a:rPr lang="en-US" sz="2000" b="1"/>
              <a:t>stakeholder actions </a:t>
            </a:r>
            <a:r>
              <a:rPr lang="en-US" sz="2000"/>
              <a:t>to overcome barriers</a:t>
            </a:r>
          </a:p>
          <a:p>
            <a:pPr lvl="1">
              <a:lnSpc>
                <a:spcPct val="90000"/>
              </a:lnSpc>
              <a:spcAft>
                <a:spcPts val="800"/>
              </a:spcAft>
            </a:pPr>
            <a:r>
              <a:rPr lang="en-US" sz="2000" b="1"/>
              <a:t>Green shipping corridors </a:t>
            </a:r>
            <a:r>
              <a:rPr lang="en-US" sz="2000"/>
              <a:t>as </a:t>
            </a:r>
            <a:br>
              <a:rPr lang="en-US" sz="2000"/>
            </a:br>
            <a:r>
              <a:rPr lang="en-US" sz="2000"/>
              <a:t>key enablers for acceleration</a:t>
            </a:r>
          </a:p>
          <a:p>
            <a:pPr marL="0" indent="0">
              <a:lnSpc>
                <a:spcPct val="90000"/>
              </a:lnSpc>
              <a:spcAft>
                <a:spcPts val="800"/>
              </a:spcAft>
              <a:buNone/>
            </a:pPr>
            <a:r>
              <a:rPr lang="en-US"/>
              <a:t>Critical for success to get </a:t>
            </a:r>
            <a:r>
              <a:rPr lang="en-US" b="1"/>
              <a:t>input</a:t>
            </a:r>
            <a:r>
              <a:rPr lang="en-US"/>
              <a:t> from all </a:t>
            </a:r>
            <a:r>
              <a:rPr lang="en-US">
                <a:effectLst/>
              </a:rPr>
              <a:t>players in the maritime value chain </a:t>
            </a:r>
            <a:r>
              <a:rPr lang="en-US"/>
              <a:t> </a:t>
            </a:r>
          </a:p>
          <a:p>
            <a:pPr marL="180000" lvl="1" indent="0">
              <a:lnSpc>
                <a:spcPct val="90000"/>
              </a:lnSpc>
              <a:spcAft>
                <a:spcPts val="800"/>
              </a:spcAft>
              <a:buNone/>
            </a:pPr>
            <a:endParaRPr lang="en-US" sz="2400"/>
          </a:p>
          <a:p>
            <a:pPr marL="180000" lvl="1">
              <a:lnSpc>
                <a:spcPct val="90000"/>
              </a:lnSpc>
              <a:spcBef>
                <a:spcPts val="1200"/>
              </a:spcBef>
              <a:spcAft>
                <a:spcPts val="800"/>
              </a:spcAft>
            </a:pPr>
            <a:endParaRPr lang="en-GB" sz="2800" b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5D6BF-44AE-9E44-DABC-3E3A24CD8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40400"/>
            <a:ext cx="266400" cy="1512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BA07366-CB75-4AA8-9E5B-928B849F427C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A7E390-85EB-A5CA-B2E6-B881959DF5FB}"/>
              </a:ext>
            </a:extLst>
          </p:cNvPr>
          <p:cNvSpPr txBox="1"/>
          <p:nvPr/>
        </p:nvSpPr>
        <p:spPr>
          <a:xfrm>
            <a:off x="2865340" y="6034650"/>
            <a:ext cx="6736094" cy="492443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>
            <a:spAutoFit/>
          </a:bodyPr>
          <a:lstStyle>
            <a:defPPr>
              <a:defRPr lang="da-DK"/>
            </a:defPPr>
            <a:lvl1pPr algn="ctr">
              <a:lnSpc>
                <a:spcPct val="100000"/>
              </a:lnSpc>
              <a:spcBef>
                <a:spcPts val="600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z="1600"/>
              <a:t>The S-curve can describe the market development of many new technologies, including up-take of LNG and battery powered ships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706245-2353-10BB-A472-E37655FD7E0D}"/>
              </a:ext>
            </a:extLst>
          </p:cNvPr>
          <p:cNvSpPr txBox="1"/>
          <p:nvPr/>
        </p:nvSpPr>
        <p:spPr>
          <a:xfrm>
            <a:off x="5562896" y="5036855"/>
            <a:ext cx="44223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200" b="1">
                <a:solidFill>
                  <a:srgbClr val="FF0000"/>
                </a:solidFill>
              </a:rPr>
              <a:t>Today</a:t>
            </a:r>
            <a:endParaRPr lang="en-GB" sz="2000" b="1">
              <a:solidFill>
                <a:srgbClr val="FF0000"/>
              </a:solidFill>
            </a:endParaRPr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F0F36E6F-F575-8AA1-1452-345C6B21EC02}"/>
              </a:ext>
            </a:extLst>
          </p:cNvPr>
          <p:cNvSpPr/>
          <p:nvPr/>
        </p:nvSpPr>
        <p:spPr>
          <a:xfrm>
            <a:off x="5654027" y="5230233"/>
            <a:ext cx="259976" cy="318956"/>
          </a:xfrm>
          <a:prstGeom prst="mathMultiply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sz="2000"/>
          </a:p>
        </p:txBody>
      </p:sp>
      <p:pic>
        <p:nvPicPr>
          <p:cNvPr id="8" name="Picture 2" descr="Nordic Council of Ministers – NIKK">
            <a:extLst>
              <a:ext uri="{FF2B5EF4-FFF2-40B4-BE49-F238E27FC236}">
                <a16:creationId xmlns:a16="http://schemas.microsoft.com/office/drawing/2014/main" id="{29D31024-B8BC-B0DA-254B-79C1944D1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671" y="172671"/>
            <a:ext cx="2248586" cy="72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34A7885-B420-1305-BB47-CD897D1B6E49}"/>
              </a:ext>
            </a:extLst>
          </p:cNvPr>
          <p:cNvCxnSpPr>
            <a:cxnSpLocks/>
          </p:cNvCxnSpPr>
          <p:nvPr/>
        </p:nvCxnSpPr>
        <p:spPr>
          <a:xfrm flipV="1">
            <a:off x="6233387" y="2219218"/>
            <a:ext cx="2876763" cy="20111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58F6551-8A97-9198-4BFD-87F5BFDE1172}"/>
              </a:ext>
            </a:extLst>
          </p:cNvPr>
          <p:cNvSpPr txBox="1"/>
          <p:nvPr/>
        </p:nvSpPr>
        <p:spPr>
          <a:xfrm rot="19505545">
            <a:off x="6050759" y="2899845"/>
            <a:ext cx="291105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>
                <a:solidFill>
                  <a:srgbClr val="FF0000"/>
                </a:solidFill>
              </a:rPr>
              <a:t>The pace needs to increase!</a:t>
            </a:r>
          </a:p>
        </p:txBody>
      </p:sp>
    </p:spTree>
    <p:extLst>
      <p:ext uri="{BB962C8B-B14F-4D97-AF65-F5344CB8AC3E}">
        <p14:creationId xmlns:p14="http://schemas.microsoft.com/office/powerpoint/2010/main" val="9530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E0F1B31E-A2ED-4CB5-97A1-0311849EE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9750"/>
            <a:ext cx="8399650" cy="936000"/>
          </a:xfrm>
        </p:spPr>
        <p:txBody>
          <a:bodyPr/>
          <a:lstStyle/>
          <a:p>
            <a:r>
              <a:rPr lang="en-GB" b="1"/>
              <a:t>Pre-piloting project (1-year duration)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7EC53-3B48-4BA3-AE91-D7E3C610B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1" y="1291415"/>
            <a:ext cx="6203950" cy="4516879"/>
          </a:xfrm>
        </p:spPr>
        <p:txBody>
          <a:bodyPr/>
          <a:lstStyle/>
          <a:p>
            <a:pPr marL="0" indent="0">
              <a:buNone/>
            </a:pPr>
            <a:r>
              <a:rPr lang="en-GB" b="1"/>
              <a:t>Overall aim: </a:t>
            </a:r>
          </a:p>
          <a:p>
            <a:r>
              <a:rPr lang="en-GB" sz="1800"/>
              <a:t>Identify potential Green Shipping Corridors that can be realized by </a:t>
            </a:r>
            <a:r>
              <a:rPr lang="en-GB" sz="1800" b="1"/>
              <a:t>the middle of this decade</a:t>
            </a:r>
            <a:endParaRPr lang="en-GB" sz="1800"/>
          </a:p>
          <a:p>
            <a:pPr marL="0" indent="0">
              <a:buNone/>
            </a:pPr>
            <a:endParaRPr lang="en-GB" b="1"/>
          </a:p>
          <a:p>
            <a:pPr marL="0" indent="0" algn="l" rtl="0" eaLnBrk="1" fontAlgn="ctr" latinLnBrk="0" hangingPunct="1">
              <a:spcBef>
                <a:spcPts val="200"/>
              </a:spcBef>
              <a:spcAft>
                <a:spcPts val="700"/>
              </a:spcAft>
              <a:buNone/>
            </a:pPr>
            <a:r>
              <a:rPr lang="en-GB" b="1"/>
              <a:t>Objectives:</a:t>
            </a:r>
            <a:r>
              <a:rPr lang="en-US" sz="1800" b="1" i="0" u="none" strike="noStrike" kern="120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ng routes for decarbonization</a:t>
            </a:r>
            <a:endParaRPr lang="en-GB" sz="1800" b="0" i="0" u="none" strike="noStrike">
              <a:effectLst/>
              <a:latin typeface="Arial" panose="020B0604020202020204" pitchFamily="34" charset="0"/>
            </a:endParaRPr>
          </a:p>
          <a:p>
            <a:pPr fontAlgn="ctr">
              <a:spcAft>
                <a:spcPts val="700"/>
              </a:spcAft>
            </a:pPr>
            <a:r>
              <a:rPr lang="en-US" sz="1800"/>
              <a:t>Identification of specific intra-Nordic shipping routes for decarbonization</a:t>
            </a:r>
          </a:p>
          <a:p>
            <a:pPr fontAlgn="ctr">
              <a:spcAft>
                <a:spcPts val="700"/>
              </a:spcAft>
            </a:pPr>
            <a:r>
              <a:rPr lang="en-US" sz="1800"/>
              <a:t>Identification of relevant and interested actors that can enter partnerships for specific projects for decarbonization of the identified routes</a:t>
            </a:r>
            <a:r>
              <a:rPr lang="en-GB" sz="1800"/>
              <a:t> </a:t>
            </a:r>
          </a:p>
          <a:p>
            <a:pPr fontAlgn="ctr">
              <a:spcAft>
                <a:spcPts val="700"/>
              </a:spcAft>
            </a:pPr>
            <a:r>
              <a:rPr lang="en-US" sz="1800"/>
              <a:t>Establish partnerships for specific projects for decarbonization of the routes</a:t>
            </a:r>
            <a:endParaRPr lang="en-GB" sz="1800"/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sz="2000"/>
          </a:p>
          <a:p>
            <a:pPr marL="0" indent="0">
              <a:buNone/>
            </a:pPr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EF7BC-0E6D-4690-B6A3-C0EE4F47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7" name="Picture 2" descr="Nordic Council of Ministers – NIKK">
            <a:extLst>
              <a:ext uri="{FF2B5EF4-FFF2-40B4-BE49-F238E27FC236}">
                <a16:creationId xmlns:a16="http://schemas.microsoft.com/office/drawing/2014/main" id="{FEE7619B-DB5C-4B53-8156-A947CC917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972" y="301098"/>
            <a:ext cx="2248586" cy="72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7310E8B2-D01C-4CC7-9E3A-9F8E4BF8FAE2}"/>
              </a:ext>
            </a:extLst>
          </p:cNvPr>
          <p:cNvSpPr txBox="1">
            <a:spLocks/>
          </p:cNvSpPr>
          <p:nvPr/>
        </p:nvSpPr>
        <p:spPr>
          <a:xfrm>
            <a:off x="12890688" y="5808294"/>
            <a:ext cx="233930" cy="19975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a-DK"/>
            </a:defPPr>
            <a:lvl1pPr marL="0" algn="l" defTabSz="914400" rtl="0" eaLnBrk="1" latinLnBrk="0" hangingPunct="1">
              <a:defRPr sz="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F60C1B-21D4-425B-89C8-B0A7AB09A1E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4F455D-8626-4135-A08D-3FC794ACA82F}"/>
              </a:ext>
            </a:extLst>
          </p:cNvPr>
          <p:cNvSpPr/>
          <p:nvPr/>
        </p:nvSpPr>
        <p:spPr>
          <a:xfrm flipV="1">
            <a:off x="7593806" y="2679158"/>
            <a:ext cx="1345594" cy="1013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sz="2000" err="1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AB73FDB-611F-1DA6-E42F-AD896E9E6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1668" y="1291415"/>
            <a:ext cx="4418632" cy="42751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7214C4-FE59-1BB2-E6AE-06EA57CF75F5}"/>
              </a:ext>
            </a:extLst>
          </p:cNvPr>
          <p:cNvSpPr txBox="1"/>
          <p:nvPr/>
        </p:nvSpPr>
        <p:spPr>
          <a:xfrm>
            <a:off x="9852095" y="5426069"/>
            <a:ext cx="179856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800" i="1">
                <a:solidFill>
                  <a:schemeClr val="bg1"/>
                </a:solidFill>
              </a:rPr>
              <a:t>DNV (2022), Maritime Forecast to 2050</a:t>
            </a:r>
          </a:p>
        </p:txBody>
      </p:sp>
    </p:spTree>
    <p:extLst>
      <p:ext uri="{BB962C8B-B14F-4D97-AF65-F5344CB8AC3E}">
        <p14:creationId xmlns:p14="http://schemas.microsoft.com/office/powerpoint/2010/main" val="2658120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1811"/>
    </mc:Choice>
    <mc:Fallback>
      <p:transition advTm="51811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natfri\Pictures\fuel selection.p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DNV">
  <a:themeElements>
    <a:clrScheme name="DNV PP">
      <a:dk1>
        <a:srgbClr val="000000"/>
      </a:dk1>
      <a:lt1>
        <a:srgbClr val="FFFFFF"/>
      </a:lt1>
      <a:dk2>
        <a:srgbClr val="0F204B"/>
      </a:dk2>
      <a:lt2>
        <a:srgbClr val="F4F3EF"/>
      </a:lt2>
      <a:accent1>
        <a:srgbClr val="0F204B"/>
      </a:accent1>
      <a:accent2>
        <a:srgbClr val="99D9F0"/>
      </a:accent2>
      <a:accent3>
        <a:srgbClr val="003591"/>
      </a:accent3>
      <a:accent4>
        <a:srgbClr val="009FDA"/>
      </a:accent4>
      <a:accent5>
        <a:srgbClr val="91FFB4"/>
      </a:accent5>
      <a:accent6>
        <a:srgbClr val="3F9C35"/>
      </a:accent6>
      <a:hlink>
        <a:srgbClr val="009FDA"/>
      </a:hlink>
      <a:folHlink>
        <a:srgbClr val="3F9C35"/>
      </a:folHlink>
    </a:clrScheme>
    <a:fontScheme name="DN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rtlCol="0" anchor="ctr"/>
      <a:lstStyle>
        <a:defPPr algn="ctr">
          <a:lnSpc>
            <a:spcPct val="100000"/>
          </a:lnSpc>
          <a:spcBef>
            <a:spcPts val="600"/>
          </a:spcBef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spcBef>
            <a:spcPts val="600"/>
          </a:spcBef>
          <a:defRPr sz="2000" dirty="0" err="1" smtClean="0">
            <a:solidFill>
              <a:schemeClr val="accent1"/>
            </a:solidFill>
          </a:defRPr>
        </a:defPPr>
      </a:lstStyle>
    </a:txDef>
  </a:objectDefaults>
  <a:extraClrSchemeLst/>
  <a:custClrLst>
    <a:custClr name="Pine forest">
      <a:srgbClr val="2B6173"/>
    </a:custClr>
    <a:custClr name="Earth">
      <a:srgbClr val="F2E6D5"/>
    </a:custClr>
    <a:custClr name="Eucalyptus">
      <a:srgbClr val="15C2BB"/>
    </a:custClr>
    <a:custClr name="Sunflower">
      <a:srgbClr val="FFF377"/>
    </a:custClr>
    <a:custClr name="Lavender">
      <a:srgbClr val="A1AAE6"/>
    </a:custClr>
    <a:custClr name="Energy Red">
      <a:srgbClr val="EB2A34"/>
    </a:custClr>
    <a:custClr name="Sandstone">
      <a:srgbClr val="CCCBC9"/>
    </a:custClr>
    <a:custClr name="Terracotta">
      <a:srgbClr val="B56700"/>
    </a:custClr>
    <a:custClr name="Warm grey">
      <a:srgbClr val="988F86"/>
    </a:custClr>
  </a:custClrLst>
  <a:extLst>
    <a:ext uri="{05A4C25C-085E-4340-85A3-A5531E510DB2}">
      <thm15:themeFamily xmlns:thm15="http://schemas.microsoft.com/office/thememl/2012/main" name="Blank.potx" id="{462ADBFF-273A-4567-B294-D5011C0B512B}" vid="{1EFF4E61-7111-49E7-B341-7E4FF95B340F}"/>
    </a:ext>
  </a:extLst>
</a:theme>
</file>

<file path=ppt/theme/theme2.xml><?xml version="1.0" encoding="utf-8"?>
<a:theme xmlns:a="http://schemas.openxmlformats.org/drawingml/2006/main" name="Office Theme">
  <a:themeElements>
    <a:clrScheme name="DNV PP">
      <a:dk1>
        <a:srgbClr val="000000"/>
      </a:dk1>
      <a:lt1>
        <a:srgbClr val="FFFFFF"/>
      </a:lt1>
      <a:dk2>
        <a:srgbClr val="0F204B"/>
      </a:dk2>
      <a:lt2>
        <a:srgbClr val="F4F3EF"/>
      </a:lt2>
      <a:accent1>
        <a:srgbClr val="0F204B"/>
      </a:accent1>
      <a:accent2>
        <a:srgbClr val="99D9F0"/>
      </a:accent2>
      <a:accent3>
        <a:srgbClr val="003591"/>
      </a:accent3>
      <a:accent4>
        <a:srgbClr val="009FDA"/>
      </a:accent4>
      <a:accent5>
        <a:srgbClr val="91FFB4"/>
      </a:accent5>
      <a:accent6>
        <a:srgbClr val="3F9C35"/>
      </a:accent6>
      <a:hlink>
        <a:srgbClr val="009FDA"/>
      </a:hlink>
      <a:folHlink>
        <a:srgbClr val="3F9C35"/>
      </a:folHlink>
    </a:clrScheme>
    <a:fontScheme name="DN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Pine forest">
      <a:srgbClr val="2B6173"/>
    </a:custClr>
    <a:custClr name="Earth">
      <a:srgbClr val="F2E6D5"/>
    </a:custClr>
    <a:custClr name="Eucalyptus">
      <a:srgbClr val="15C2BB"/>
    </a:custClr>
    <a:custClr name="Sunflower">
      <a:srgbClr val="FFF377"/>
    </a:custClr>
    <a:custClr name="Lavender">
      <a:srgbClr val="A1AAE6"/>
    </a:custClr>
    <a:custClr name="Energy Red">
      <a:srgbClr val="EB2A34"/>
    </a:custClr>
    <a:custClr name="Sandstone">
      <a:srgbClr val="CCCBC9"/>
    </a:custClr>
    <a:custClr name="Terracotta">
      <a:srgbClr val="B56700"/>
    </a:custClr>
    <a:custClr name="Warm grey">
      <a:srgbClr val="988F86"/>
    </a:custClr>
  </a:custClrLst>
</a:theme>
</file>

<file path=ppt/theme/theme3.xml><?xml version="1.0" encoding="utf-8"?>
<a:theme xmlns:a="http://schemas.openxmlformats.org/drawingml/2006/main" name="Office Theme">
  <a:themeElements>
    <a:clrScheme name="DNV PP">
      <a:dk1>
        <a:srgbClr val="000000"/>
      </a:dk1>
      <a:lt1>
        <a:srgbClr val="FFFFFF"/>
      </a:lt1>
      <a:dk2>
        <a:srgbClr val="0F204B"/>
      </a:dk2>
      <a:lt2>
        <a:srgbClr val="F4F3EF"/>
      </a:lt2>
      <a:accent1>
        <a:srgbClr val="0F204B"/>
      </a:accent1>
      <a:accent2>
        <a:srgbClr val="99D9F0"/>
      </a:accent2>
      <a:accent3>
        <a:srgbClr val="003591"/>
      </a:accent3>
      <a:accent4>
        <a:srgbClr val="009FDA"/>
      </a:accent4>
      <a:accent5>
        <a:srgbClr val="91FFB4"/>
      </a:accent5>
      <a:accent6>
        <a:srgbClr val="3F9C35"/>
      </a:accent6>
      <a:hlink>
        <a:srgbClr val="009FDA"/>
      </a:hlink>
      <a:folHlink>
        <a:srgbClr val="3F9C35"/>
      </a:folHlink>
    </a:clrScheme>
    <a:fontScheme name="DN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3d9520-384d-4b31-b1b2-e1d368a8a67d">
      <Terms xmlns="http://schemas.microsoft.com/office/infopath/2007/PartnerControls"/>
    </lcf76f155ced4ddcb4097134ff3c332f>
    <TaxCatchAll xmlns="54971b9f-1e7b-42fc-a3e6-e855aeb835c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57AA31164C994498C7FAC02B6E0820" ma:contentTypeVersion="13" ma:contentTypeDescription="Create a new document." ma:contentTypeScope="" ma:versionID="96490068d33b6f0f1cd9545d140a00ac">
  <xsd:schema xmlns:xsd="http://www.w3.org/2001/XMLSchema" xmlns:xs="http://www.w3.org/2001/XMLSchema" xmlns:p="http://schemas.microsoft.com/office/2006/metadata/properties" xmlns:ns2="c73d9520-384d-4b31-b1b2-e1d368a8a67d" xmlns:ns3="54971b9f-1e7b-42fc-a3e6-e855aeb835ca" targetNamespace="http://schemas.microsoft.com/office/2006/metadata/properties" ma:root="true" ma:fieldsID="c78c12ba3b2fc60ca5c2b49ef970b933" ns2:_="" ns3:_="">
    <xsd:import namespace="c73d9520-384d-4b31-b1b2-e1d368a8a67d"/>
    <xsd:import namespace="54971b9f-1e7b-42fc-a3e6-e855aeb835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3d9520-384d-4b31-b1b2-e1d368a8a6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0b031d9-ae19-48d6-a524-e417b27e88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971b9f-1e7b-42fc-a3e6-e855aeb835c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adb91226-3b0a-424a-a38b-8f47164db54d}" ma:internalName="TaxCatchAll" ma:showField="CatchAllData" ma:web="54971b9f-1e7b-42fc-a3e6-e855aeb835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AF9F1C-5B7E-42D1-81D9-AECB085FE3BC}">
  <ds:schemaRefs>
    <ds:schemaRef ds:uri="54971b9f-1e7b-42fc-a3e6-e855aeb835ca"/>
    <ds:schemaRef ds:uri="c73d9520-384d-4b31-b1b2-e1d368a8a67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D0A8602-D763-434B-87A8-50468519F8C6}">
  <ds:schemaRefs>
    <ds:schemaRef ds:uri="54971b9f-1e7b-42fc-a3e6-e855aeb835ca"/>
    <ds:schemaRef ds:uri="c73d9520-384d-4b31-b1b2-e1d368a8a67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EEE943A-2FB5-44FC-9108-A821739706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Application>Microsoft Office PowerPoint</Application>
  <PresentationFormat>Widescreen</PresentationFormat>
  <Slides>16</Slides>
  <Notes>16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DNV</vt:lpstr>
      <vt:lpstr>PowerPoint Presentation</vt:lpstr>
      <vt:lpstr>The Nordic roadmap project (2022 - 2025)   </vt:lpstr>
      <vt:lpstr>The Nordic commitment </vt:lpstr>
      <vt:lpstr>More than 35 partners</vt:lpstr>
      <vt:lpstr>Eight technical deliverables to date</vt:lpstr>
      <vt:lpstr>Project website – Knowledge Base </vt:lpstr>
      <vt:lpstr>Key highlights from our deliverables </vt:lpstr>
      <vt:lpstr>Nordic Fuel Transition Roadmap</vt:lpstr>
      <vt:lpstr>Pre-piloting project (1-year duration)</vt:lpstr>
      <vt:lpstr>What is a green shipping corridor?</vt:lpstr>
      <vt:lpstr>Work process for the Pre-piloting activities</vt:lpstr>
      <vt:lpstr>PowerPoint Presentation</vt:lpstr>
      <vt:lpstr>High-level results of 3 potential Nordic GSCs </vt:lpstr>
      <vt:lpstr>Key barriers findings  </vt:lpstr>
      <vt:lpstr>Focus forward – Nordic Roadmap project </vt:lpstr>
      <vt:lpstr>For more information contact: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Slotvik, Dorthe Alida Arntzen</dc:creator>
  <cp:revision>1</cp:revision>
  <dcterms:created xsi:type="dcterms:W3CDTF">2023-05-05T08:06:21Z</dcterms:created>
  <dcterms:modified xsi:type="dcterms:W3CDTF">2023-05-31T12:37:59Z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DocumentInfoFinished">
    <vt:lpwstr>True</vt:lpwstr>
  </property>
  <property fmtid="{D5CDD505-2E9C-101B-9397-08002B2CF9AE}" pid="4" name="MSIP_Label_48141450-2387-4aca-b41f-19cd6be9dd3c_Enabled">
    <vt:lpwstr>true</vt:lpwstr>
  </property>
  <property fmtid="{D5CDD505-2E9C-101B-9397-08002B2CF9AE}" pid="5" name="MSIP_Label_48141450-2387-4aca-b41f-19cd6be9dd3c_SetDate">
    <vt:lpwstr>2023-05-05T08:06:21Z</vt:lpwstr>
  </property>
  <property fmtid="{D5CDD505-2E9C-101B-9397-08002B2CF9AE}" pid="6" name="MSIP_Label_48141450-2387-4aca-b41f-19cd6be9dd3c_Method">
    <vt:lpwstr>Standard</vt:lpwstr>
  </property>
  <property fmtid="{D5CDD505-2E9C-101B-9397-08002B2CF9AE}" pid="7" name="MSIP_Label_48141450-2387-4aca-b41f-19cd6be9dd3c_Name">
    <vt:lpwstr>Restricted_Unprotected</vt:lpwstr>
  </property>
  <property fmtid="{D5CDD505-2E9C-101B-9397-08002B2CF9AE}" pid="8" name="MSIP_Label_48141450-2387-4aca-b41f-19cd6be9dd3c_SiteId">
    <vt:lpwstr>adf10e2b-b6e9-41d6-be2f-c12bb566019c</vt:lpwstr>
  </property>
  <property fmtid="{D5CDD505-2E9C-101B-9397-08002B2CF9AE}" pid="9" name="MSIP_Label_48141450-2387-4aca-b41f-19cd6be9dd3c_ActionId">
    <vt:lpwstr>ae9620ee-d861-48e8-8f33-ea37c5530ab4</vt:lpwstr>
  </property>
  <property fmtid="{D5CDD505-2E9C-101B-9397-08002B2CF9AE}" pid="10" name="MSIP_Label_48141450-2387-4aca-b41f-19cd6be9dd3c_ContentBits">
    <vt:lpwstr>0</vt:lpwstr>
  </property>
  <property fmtid="{D5CDD505-2E9C-101B-9397-08002B2CF9AE}" pid="11" name="ContentTypeId">
    <vt:lpwstr>0x0101006957AA31164C994498C7FAC02B6E0820</vt:lpwstr>
  </property>
  <property fmtid="{D5CDD505-2E9C-101B-9397-08002B2CF9AE}" pid="12" name="MediaServiceImageTags">
    <vt:lpwstr/>
  </property>
  <property fmtid="{D5CDD505-2E9C-101B-9397-08002B2CF9AE}" pid="13" name="SD_DocumentLanguage">
    <vt:lpwstr>en-GB</vt:lpwstr>
  </property>
  <property fmtid="{D5CDD505-2E9C-101B-9397-08002B2CF9AE}" pid="14" name="SD_DocumentLanguageString">
    <vt:lpwstr>English (United Kingdom)</vt:lpwstr>
  </property>
  <property fmtid="{D5CDD505-2E9C-101B-9397-08002B2CF9AE}" pid="15" name="sdDocumentDate">
    <vt:lpwstr>45054</vt:lpwstr>
  </property>
  <property fmtid="{D5CDD505-2E9C-101B-9397-08002B2CF9AE}" pid="16" name="sdDocumentDateFormat">
    <vt:lpwstr>en-GB:dd MMMM yyyy</vt:lpwstr>
  </property>
  <property fmtid="{D5CDD505-2E9C-101B-9397-08002B2CF9AE}" pid="17" name="SD_UserprofileName">
    <vt:lpwstr/>
  </property>
</Properties>
</file>